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60" r:id="rId5"/>
    <p:sldId id="261" r:id="rId6"/>
    <p:sldId id="262" r:id="rId7"/>
    <p:sldId id="263" r:id="rId8"/>
    <p:sldId id="264" r:id="rId9"/>
    <p:sldId id="265" r:id="rId10"/>
    <p:sldId id="266" r:id="rId11"/>
    <p:sldId id="267" r:id="rId12"/>
    <p:sldId id="269" r:id="rId13"/>
    <p:sldId id="268" r:id="rId14"/>
    <p:sldId id="270" r:id="rId15"/>
    <p:sldId id="271" r:id="rId16"/>
    <p:sldId id="272" r:id="rId17"/>
    <p:sldId id="273" r:id="rId18"/>
    <p:sldId id="275" r:id="rId19"/>
    <p:sldId id="276" r:id="rId20"/>
    <p:sldId id="277" r:id="rId21"/>
    <p:sldId id="282" r:id="rId22"/>
    <p:sldId id="278" r:id="rId23"/>
    <p:sldId id="280" r:id="rId24"/>
    <p:sldId id="283" r:id="rId25"/>
    <p:sldId id="284" r:id="rId26"/>
    <p:sldId id="293" r:id="rId27"/>
    <p:sldId id="285" r:id="rId28"/>
    <p:sldId id="289" r:id="rId29"/>
    <p:sldId id="290" r:id="rId30"/>
    <p:sldId id="294" r:id="rId31"/>
    <p:sldId id="291" r:id="rId32"/>
    <p:sldId id="295" r:id="rId33"/>
    <p:sldId id="292" r:id="rId34"/>
    <p:sldId id="25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6CFF"/>
    <a:srgbClr val="19AEFF"/>
    <a:srgbClr val="A2CE8E"/>
    <a:srgbClr val="DCF3A6"/>
    <a:srgbClr val="A6C6DA"/>
    <a:srgbClr val="E7A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41" autoAdjust="0"/>
    <p:restoredTop sz="89981" autoAdjust="0"/>
  </p:normalViewPr>
  <p:slideViewPr>
    <p:cSldViewPr snapToGrid="0">
      <p:cViewPr varScale="1">
        <p:scale>
          <a:sx n="61" d="100"/>
          <a:sy n="61" d="100"/>
        </p:scale>
        <p:origin x="2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D69BB8-2A80-43A8-A2D8-BD08CE259AEA}" type="doc">
      <dgm:prSet loTypeId="urn:microsoft.com/office/officeart/2005/8/layout/hList6" loCatId="list" qsTypeId="urn:microsoft.com/office/officeart/2005/8/quickstyle/3d1" qsCatId="3D" csTypeId="urn:microsoft.com/office/officeart/2005/8/colors/colorful1" csCatId="colorful" phldr="1"/>
      <dgm:spPr/>
      <dgm:t>
        <a:bodyPr/>
        <a:lstStyle/>
        <a:p>
          <a:endParaRPr lang="en-US"/>
        </a:p>
      </dgm:t>
    </dgm:pt>
    <dgm:pt modelId="{06C368C7-C158-4B80-8FAC-ACA33E9AE11D}">
      <dgm:prSet phldrT="[Text]"/>
      <dgm:spPr/>
      <dgm:t>
        <a:bodyPr/>
        <a:lstStyle/>
        <a:p>
          <a:r>
            <a:rPr lang="en-US" dirty="0"/>
            <a:t>Define a Venn Diagram</a:t>
          </a:r>
        </a:p>
      </dgm:t>
    </dgm:pt>
    <dgm:pt modelId="{C4670103-6328-433D-B871-F41B1714AABA}" type="parTrans" cxnId="{E73973BD-DAC9-43F4-8EA0-04D82EF0AC60}">
      <dgm:prSet/>
      <dgm:spPr/>
      <dgm:t>
        <a:bodyPr/>
        <a:lstStyle/>
        <a:p>
          <a:endParaRPr lang="en-US"/>
        </a:p>
      </dgm:t>
    </dgm:pt>
    <dgm:pt modelId="{F5177127-3D02-4C91-9B71-2895560C0453}" type="sibTrans" cxnId="{E73973BD-DAC9-43F4-8EA0-04D82EF0AC60}">
      <dgm:prSet/>
      <dgm:spPr/>
      <dgm:t>
        <a:bodyPr/>
        <a:lstStyle/>
        <a:p>
          <a:endParaRPr lang="en-US"/>
        </a:p>
      </dgm:t>
    </dgm:pt>
    <dgm:pt modelId="{651051A0-E4DF-40C2-A137-33ACA6BB3491}">
      <dgm:prSet phldrT="[Text]"/>
      <dgm:spPr/>
      <dgm:t>
        <a:bodyPr/>
        <a:lstStyle/>
        <a:p>
          <a:r>
            <a:rPr lang="en-US" dirty="0"/>
            <a:t>Illustrate in Venn Diagram the difference of Union and Intersection.</a:t>
          </a:r>
        </a:p>
      </dgm:t>
    </dgm:pt>
    <dgm:pt modelId="{C57DA337-C223-49A4-AA85-0391F086E8F0}" type="parTrans" cxnId="{929667C5-9392-4656-9A1B-C42871E13649}">
      <dgm:prSet/>
      <dgm:spPr/>
      <dgm:t>
        <a:bodyPr/>
        <a:lstStyle/>
        <a:p>
          <a:endParaRPr lang="en-US"/>
        </a:p>
      </dgm:t>
    </dgm:pt>
    <dgm:pt modelId="{B846B2C8-D89A-4300-95A2-FEF11C20E660}" type="sibTrans" cxnId="{929667C5-9392-4656-9A1B-C42871E13649}">
      <dgm:prSet/>
      <dgm:spPr/>
      <dgm:t>
        <a:bodyPr/>
        <a:lstStyle/>
        <a:p>
          <a:endParaRPr lang="en-US"/>
        </a:p>
      </dgm:t>
    </dgm:pt>
    <dgm:pt modelId="{62AB6784-0EBF-486F-8174-A25DF605A554}">
      <dgm:prSet phldrT="[Text]"/>
      <dgm:spPr/>
      <dgm:t>
        <a:bodyPr/>
        <a:lstStyle/>
        <a:p>
          <a:r>
            <a:rPr lang="en-US" dirty="0"/>
            <a:t>Solve problems involving sets using the Venn Diagram</a:t>
          </a:r>
        </a:p>
      </dgm:t>
    </dgm:pt>
    <dgm:pt modelId="{77E89CF7-DA8D-48B2-92E1-7F2BB61C5095}" type="parTrans" cxnId="{F2E24C7F-ABE4-4B97-9496-3F15847739AD}">
      <dgm:prSet/>
      <dgm:spPr/>
      <dgm:t>
        <a:bodyPr/>
        <a:lstStyle/>
        <a:p>
          <a:endParaRPr lang="en-US"/>
        </a:p>
      </dgm:t>
    </dgm:pt>
    <dgm:pt modelId="{DEEAD68C-BDF2-49A9-A94C-7ED571E4C460}" type="sibTrans" cxnId="{F2E24C7F-ABE4-4B97-9496-3F15847739AD}">
      <dgm:prSet/>
      <dgm:spPr/>
      <dgm:t>
        <a:bodyPr/>
        <a:lstStyle/>
        <a:p>
          <a:endParaRPr lang="en-US"/>
        </a:p>
      </dgm:t>
    </dgm:pt>
    <dgm:pt modelId="{A7E693EF-5BAD-4D57-B3F0-F7FA7B09D7A0}" type="pres">
      <dgm:prSet presAssocID="{DCD69BB8-2A80-43A8-A2D8-BD08CE259AEA}" presName="Name0" presStyleCnt="0">
        <dgm:presLayoutVars>
          <dgm:dir/>
          <dgm:resizeHandles val="exact"/>
        </dgm:presLayoutVars>
      </dgm:prSet>
      <dgm:spPr/>
    </dgm:pt>
    <dgm:pt modelId="{5E0700C2-4722-47DD-AF80-5A2661386C1D}" type="pres">
      <dgm:prSet presAssocID="{06C368C7-C158-4B80-8FAC-ACA33E9AE11D}" presName="node" presStyleLbl="node1" presStyleIdx="0" presStyleCnt="3">
        <dgm:presLayoutVars>
          <dgm:bulletEnabled val="1"/>
        </dgm:presLayoutVars>
      </dgm:prSet>
      <dgm:spPr/>
    </dgm:pt>
    <dgm:pt modelId="{3E83C007-4F59-4F03-B015-A31018F6FCA7}" type="pres">
      <dgm:prSet presAssocID="{F5177127-3D02-4C91-9B71-2895560C0453}" presName="sibTrans" presStyleCnt="0"/>
      <dgm:spPr/>
    </dgm:pt>
    <dgm:pt modelId="{34293BF8-E4E8-4B61-BA5A-083C854C77BD}" type="pres">
      <dgm:prSet presAssocID="{651051A0-E4DF-40C2-A137-33ACA6BB3491}" presName="node" presStyleLbl="node1" presStyleIdx="1" presStyleCnt="3">
        <dgm:presLayoutVars>
          <dgm:bulletEnabled val="1"/>
        </dgm:presLayoutVars>
      </dgm:prSet>
      <dgm:spPr/>
    </dgm:pt>
    <dgm:pt modelId="{ACE1E658-3075-4434-AA5F-93665F5482E1}" type="pres">
      <dgm:prSet presAssocID="{B846B2C8-D89A-4300-95A2-FEF11C20E660}" presName="sibTrans" presStyleCnt="0"/>
      <dgm:spPr/>
    </dgm:pt>
    <dgm:pt modelId="{453A24AA-D59D-430E-9B35-834020594243}" type="pres">
      <dgm:prSet presAssocID="{62AB6784-0EBF-486F-8174-A25DF605A554}" presName="node" presStyleLbl="node1" presStyleIdx="2" presStyleCnt="3">
        <dgm:presLayoutVars>
          <dgm:bulletEnabled val="1"/>
        </dgm:presLayoutVars>
      </dgm:prSet>
      <dgm:spPr/>
    </dgm:pt>
  </dgm:ptLst>
  <dgm:cxnLst>
    <dgm:cxn modelId="{D0FCEB66-070B-48AC-A665-2C8CA2881E28}" type="presOf" srcId="{06C368C7-C158-4B80-8FAC-ACA33E9AE11D}" destId="{5E0700C2-4722-47DD-AF80-5A2661386C1D}" srcOrd="0" destOrd="0" presId="urn:microsoft.com/office/officeart/2005/8/layout/hList6"/>
    <dgm:cxn modelId="{F2E24C7F-ABE4-4B97-9496-3F15847739AD}" srcId="{DCD69BB8-2A80-43A8-A2D8-BD08CE259AEA}" destId="{62AB6784-0EBF-486F-8174-A25DF605A554}" srcOrd="2" destOrd="0" parTransId="{77E89CF7-DA8D-48B2-92E1-7F2BB61C5095}" sibTransId="{DEEAD68C-BDF2-49A9-A94C-7ED571E4C460}"/>
    <dgm:cxn modelId="{9A822F81-8320-4CB7-8AC6-8600B5329334}" type="presOf" srcId="{651051A0-E4DF-40C2-A137-33ACA6BB3491}" destId="{34293BF8-E4E8-4B61-BA5A-083C854C77BD}" srcOrd="0" destOrd="0" presId="urn:microsoft.com/office/officeart/2005/8/layout/hList6"/>
    <dgm:cxn modelId="{408E4F83-BFB7-49CD-B82E-D05D6B891E92}" type="presOf" srcId="{DCD69BB8-2A80-43A8-A2D8-BD08CE259AEA}" destId="{A7E693EF-5BAD-4D57-B3F0-F7FA7B09D7A0}" srcOrd="0" destOrd="0" presId="urn:microsoft.com/office/officeart/2005/8/layout/hList6"/>
    <dgm:cxn modelId="{E73973BD-DAC9-43F4-8EA0-04D82EF0AC60}" srcId="{DCD69BB8-2A80-43A8-A2D8-BD08CE259AEA}" destId="{06C368C7-C158-4B80-8FAC-ACA33E9AE11D}" srcOrd="0" destOrd="0" parTransId="{C4670103-6328-433D-B871-F41B1714AABA}" sibTransId="{F5177127-3D02-4C91-9B71-2895560C0453}"/>
    <dgm:cxn modelId="{929667C5-9392-4656-9A1B-C42871E13649}" srcId="{DCD69BB8-2A80-43A8-A2D8-BD08CE259AEA}" destId="{651051A0-E4DF-40C2-A137-33ACA6BB3491}" srcOrd="1" destOrd="0" parTransId="{C57DA337-C223-49A4-AA85-0391F086E8F0}" sibTransId="{B846B2C8-D89A-4300-95A2-FEF11C20E660}"/>
    <dgm:cxn modelId="{E36C86DC-B407-4C8C-BAD6-48549049480C}" type="presOf" srcId="{62AB6784-0EBF-486F-8174-A25DF605A554}" destId="{453A24AA-D59D-430E-9B35-834020594243}" srcOrd="0" destOrd="0" presId="urn:microsoft.com/office/officeart/2005/8/layout/hList6"/>
    <dgm:cxn modelId="{AF27059B-C556-4A75-AB55-8A077C23AFD0}" type="presParOf" srcId="{A7E693EF-5BAD-4D57-B3F0-F7FA7B09D7A0}" destId="{5E0700C2-4722-47DD-AF80-5A2661386C1D}" srcOrd="0" destOrd="0" presId="urn:microsoft.com/office/officeart/2005/8/layout/hList6"/>
    <dgm:cxn modelId="{5F6A9C1F-9C1D-4D76-93B9-BA6209BC92FC}" type="presParOf" srcId="{A7E693EF-5BAD-4D57-B3F0-F7FA7B09D7A0}" destId="{3E83C007-4F59-4F03-B015-A31018F6FCA7}" srcOrd="1" destOrd="0" presId="urn:microsoft.com/office/officeart/2005/8/layout/hList6"/>
    <dgm:cxn modelId="{85B9AE05-7D10-43B4-99FD-7816237E6C78}" type="presParOf" srcId="{A7E693EF-5BAD-4D57-B3F0-F7FA7B09D7A0}" destId="{34293BF8-E4E8-4B61-BA5A-083C854C77BD}" srcOrd="2" destOrd="0" presId="urn:microsoft.com/office/officeart/2005/8/layout/hList6"/>
    <dgm:cxn modelId="{281D45E5-8F06-4691-BA01-B7438AF3BB44}" type="presParOf" srcId="{A7E693EF-5BAD-4D57-B3F0-F7FA7B09D7A0}" destId="{ACE1E658-3075-4434-AA5F-93665F5482E1}" srcOrd="3" destOrd="0" presId="urn:microsoft.com/office/officeart/2005/8/layout/hList6"/>
    <dgm:cxn modelId="{5C0BF3B7-CE5D-4A9C-A92B-56D936178DB9}" type="presParOf" srcId="{A7E693EF-5BAD-4D57-B3F0-F7FA7B09D7A0}" destId="{453A24AA-D59D-430E-9B35-834020594243}"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700C2-4722-47DD-AF80-5A2661386C1D}">
      <dsp:nvSpPr>
        <dsp:cNvPr id="0" name=""/>
        <dsp:cNvSpPr/>
      </dsp:nvSpPr>
      <dsp:spPr>
        <a:xfrm rot="16200000">
          <a:off x="-505650" y="506933"/>
          <a:ext cx="4351338" cy="3337470"/>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950" tIns="0" rIns="233889" bIns="0" numCol="1" spcCol="1270" anchor="ctr" anchorCtr="0">
          <a:noAutofit/>
        </a:bodyPr>
        <a:lstStyle/>
        <a:p>
          <a:pPr marL="0" lvl="0" indent="0" algn="ctr" defTabSz="1644650">
            <a:lnSpc>
              <a:spcPct val="90000"/>
            </a:lnSpc>
            <a:spcBef>
              <a:spcPct val="0"/>
            </a:spcBef>
            <a:spcAft>
              <a:spcPct val="35000"/>
            </a:spcAft>
            <a:buNone/>
          </a:pPr>
          <a:r>
            <a:rPr lang="en-US" sz="3700" kern="1200" dirty="0"/>
            <a:t>Define a Venn Diagram</a:t>
          </a:r>
        </a:p>
      </dsp:txBody>
      <dsp:txXfrm rot="5400000">
        <a:off x="1284" y="870267"/>
        <a:ext cx="3337470" cy="2610802"/>
      </dsp:txXfrm>
    </dsp:sp>
    <dsp:sp modelId="{34293BF8-E4E8-4B61-BA5A-083C854C77BD}">
      <dsp:nvSpPr>
        <dsp:cNvPr id="0" name=""/>
        <dsp:cNvSpPr/>
      </dsp:nvSpPr>
      <dsp:spPr>
        <a:xfrm rot="16200000">
          <a:off x="3082131" y="506933"/>
          <a:ext cx="4351338" cy="3337470"/>
        </a:xfrm>
        <a:prstGeom prst="flowChartManualOperati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950" tIns="0" rIns="233889" bIns="0" numCol="1" spcCol="1270" anchor="ctr" anchorCtr="0">
          <a:noAutofit/>
        </a:bodyPr>
        <a:lstStyle/>
        <a:p>
          <a:pPr marL="0" lvl="0" indent="0" algn="ctr" defTabSz="1644650">
            <a:lnSpc>
              <a:spcPct val="90000"/>
            </a:lnSpc>
            <a:spcBef>
              <a:spcPct val="0"/>
            </a:spcBef>
            <a:spcAft>
              <a:spcPct val="35000"/>
            </a:spcAft>
            <a:buNone/>
          </a:pPr>
          <a:r>
            <a:rPr lang="en-US" sz="3700" kern="1200" dirty="0"/>
            <a:t>Illustrate in Venn Diagram the difference of Union and Intersection.</a:t>
          </a:r>
        </a:p>
      </dsp:txBody>
      <dsp:txXfrm rot="5400000">
        <a:off x="3589065" y="870267"/>
        <a:ext cx="3337470" cy="2610802"/>
      </dsp:txXfrm>
    </dsp:sp>
    <dsp:sp modelId="{453A24AA-D59D-430E-9B35-834020594243}">
      <dsp:nvSpPr>
        <dsp:cNvPr id="0" name=""/>
        <dsp:cNvSpPr/>
      </dsp:nvSpPr>
      <dsp:spPr>
        <a:xfrm rot="16200000">
          <a:off x="6669912" y="506933"/>
          <a:ext cx="4351338" cy="3337470"/>
        </a:xfrm>
        <a:prstGeom prst="flowChartManualOperati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950" tIns="0" rIns="233889" bIns="0" numCol="1" spcCol="1270" anchor="ctr" anchorCtr="0">
          <a:noAutofit/>
        </a:bodyPr>
        <a:lstStyle/>
        <a:p>
          <a:pPr marL="0" lvl="0" indent="0" algn="ctr" defTabSz="1644650">
            <a:lnSpc>
              <a:spcPct val="90000"/>
            </a:lnSpc>
            <a:spcBef>
              <a:spcPct val="0"/>
            </a:spcBef>
            <a:spcAft>
              <a:spcPct val="35000"/>
            </a:spcAft>
            <a:buNone/>
          </a:pPr>
          <a:r>
            <a:rPr lang="en-US" sz="3700" kern="1200" dirty="0"/>
            <a:t>Solve problems involving sets using the Venn Diagram</a:t>
          </a:r>
        </a:p>
      </dsp:txBody>
      <dsp:txXfrm rot="5400000">
        <a:off x="7176846" y="870267"/>
        <a:ext cx="3337470" cy="261080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7A217-D144-47F9-A0DE-023B6D9490CF}" type="datetimeFigureOut">
              <a:rPr lang="en-US" smtClean="0"/>
              <a:t>8/19/2020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58470-ACD4-40C4-AD9B-B7051AB7ABE3}" type="slidenum">
              <a:rPr lang="en-US" smtClean="0"/>
              <a:t>‹#›</a:t>
            </a:fld>
            <a:endParaRPr lang="en-US"/>
          </a:p>
        </p:txBody>
      </p:sp>
    </p:spTree>
    <p:extLst>
      <p:ext uri="{BB962C8B-B14F-4D97-AF65-F5344CB8AC3E}">
        <p14:creationId xmlns:p14="http://schemas.microsoft.com/office/powerpoint/2010/main" val="385640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Set_theory"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n.wikipedia.org/wiki/Element_(set_theory)" TargetMode="External"/><Relationship Id="rId4" Type="http://schemas.openxmlformats.org/officeDocument/2006/relationships/hyperlink" Target="https://en.wikipedia.org/wiki/Set_(mathematic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Intege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Mathematic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n.wikipedia.org/wiki/Set_(mathematic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If_and_only_i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Intege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day viewers, this is teacher Grace and welcome back to my YouTube channel. In this video, we are going to learn about solving problems involving sets with the use of Venn Diagram. If you are new to my channel, do forget to subscribe so that you will be notified if a new video comes out. Check out  my Learning Math playlist for more Math videos from grades 7 to 10. Alright, let’s get started.</a:t>
            </a:r>
          </a:p>
        </p:txBody>
      </p:sp>
      <p:sp>
        <p:nvSpPr>
          <p:cNvPr id="4" name="Slide Number Placeholder 3"/>
          <p:cNvSpPr>
            <a:spLocks noGrp="1"/>
          </p:cNvSpPr>
          <p:nvPr>
            <p:ph type="sldNum" sz="quarter" idx="5"/>
          </p:nvPr>
        </p:nvSpPr>
        <p:spPr/>
        <p:txBody>
          <a:bodyPr/>
          <a:lstStyle/>
          <a:p>
            <a:fld id="{F8058470-ACD4-40C4-AD9B-B7051AB7ABE3}" type="slidenum">
              <a:rPr lang="en-US" smtClean="0"/>
              <a:t>1</a:t>
            </a:fld>
            <a:endParaRPr lang="en-US"/>
          </a:p>
        </p:txBody>
      </p:sp>
    </p:spTree>
    <p:extLst>
      <p:ext uri="{BB962C8B-B14F-4D97-AF65-F5344CB8AC3E}">
        <p14:creationId xmlns:p14="http://schemas.microsoft.com/office/powerpoint/2010/main" val="2937032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err="1">
                <a:solidFill>
                  <a:srgbClr val="333333"/>
                </a:solidFill>
                <a:effectLst/>
                <a:latin typeface="Verdana" panose="020B0604030504040204" pitchFamily="34" charset="0"/>
              </a:rPr>
              <a:t>Volleball</a:t>
            </a:r>
            <a:r>
              <a:rPr lang="en-US" b="0" i="0" dirty="0">
                <a:solidFill>
                  <a:srgbClr val="333333"/>
                </a:solidFill>
                <a:effectLst/>
                <a:latin typeface="Verdana" panose="020B0604030504040204" pitchFamily="34" charset="0"/>
              </a:rPr>
              <a:t> </a:t>
            </a:r>
            <a:r>
              <a:rPr lang="en-US" b="0" i="0" dirty="0">
                <a:solidFill>
                  <a:srgbClr val="296BC2"/>
                </a:solidFill>
                <a:effectLst/>
                <a:latin typeface="Verdana" panose="020B0604030504040204" pitchFamily="34" charset="0"/>
              </a:rPr>
              <a:t>{</a:t>
            </a:r>
            <a:r>
              <a:rPr lang="en-US" b="0" i="0" dirty="0" err="1">
                <a:solidFill>
                  <a:srgbClr val="296BC2"/>
                </a:solidFill>
                <a:effectLst/>
                <a:latin typeface="Verdana" panose="020B0604030504040204" pitchFamily="34" charset="0"/>
              </a:rPr>
              <a:t>alex</a:t>
            </a:r>
            <a:r>
              <a:rPr lang="en-US" b="0" i="0" dirty="0">
                <a:solidFill>
                  <a:srgbClr val="296BC2"/>
                </a:solidFill>
                <a:effectLst/>
                <a:latin typeface="Verdana" panose="020B0604030504040204" pitchFamily="34" charset="0"/>
              </a:rPr>
              <a:t>, </a:t>
            </a:r>
            <a:r>
              <a:rPr lang="en-US" b="0" i="0" dirty="0" err="1">
                <a:solidFill>
                  <a:srgbClr val="296BC2"/>
                </a:solidFill>
                <a:effectLst/>
                <a:latin typeface="Verdana" panose="020B0604030504040204" pitchFamily="34" charset="0"/>
              </a:rPr>
              <a:t>casey</a:t>
            </a:r>
            <a:r>
              <a:rPr lang="en-US" b="0" i="0" dirty="0">
                <a:solidFill>
                  <a:srgbClr val="296BC2"/>
                </a:solidFill>
                <a:effectLst/>
                <a:latin typeface="Verdana" panose="020B0604030504040204" pitchFamily="34" charset="0"/>
              </a:rPr>
              <a:t>, drew, hunter</a:t>
            </a:r>
            <a:r>
              <a:rPr lang="en-US" b="0" i="0" dirty="0">
                <a:solidFill>
                  <a:srgbClr val="333333"/>
                </a:solidFill>
                <a:effectLst/>
                <a:latin typeface="Verdana" panose="020B0604030504040204" pitchFamily="34" charset="0"/>
              </a:rPr>
              <a:t>}. Basketball </a:t>
            </a:r>
            <a:r>
              <a:rPr lang="en-US" b="0" i="0" dirty="0">
                <a:solidFill>
                  <a:srgbClr val="296BC2"/>
                </a:solidFill>
                <a:effectLst/>
                <a:latin typeface="Verdana" panose="020B0604030504040204" pitchFamily="34" charset="0"/>
              </a:rPr>
              <a:t>{</a:t>
            </a:r>
            <a:r>
              <a:rPr lang="en-US" b="0" i="0" dirty="0" err="1">
                <a:solidFill>
                  <a:srgbClr val="296BC2"/>
                </a:solidFill>
                <a:effectLst/>
                <a:latin typeface="Verdana" panose="020B0604030504040204" pitchFamily="34" charset="0"/>
              </a:rPr>
              <a:t>casey</a:t>
            </a:r>
            <a:r>
              <a:rPr lang="en-US" b="0" i="0" dirty="0">
                <a:solidFill>
                  <a:srgbClr val="296BC2"/>
                </a:solidFill>
                <a:effectLst/>
                <a:latin typeface="Verdana" panose="020B0604030504040204" pitchFamily="34" charset="0"/>
              </a:rPr>
              <a:t>, drew, jade}. </a:t>
            </a:r>
            <a:r>
              <a:rPr lang="en-US" b="0" i="0" dirty="0">
                <a:solidFill>
                  <a:srgbClr val="333333"/>
                </a:solidFill>
                <a:effectLst/>
                <a:latin typeface="Verdana" panose="020B0604030504040204" pitchFamily="34" charset="0"/>
              </a:rPr>
              <a:t>You can now list your friends that play </a:t>
            </a:r>
            <a:r>
              <a:rPr lang="en-US" b="1" i="0" dirty="0" err="1">
                <a:solidFill>
                  <a:srgbClr val="333333"/>
                </a:solidFill>
                <a:effectLst/>
                <a:latin typeface="Verdana" panose="020B0604030504040204" pitchFamily="34" charset="0"/>
              </a:rPr>
              <a:t>Volleball</a:t>
            </a:r>
            <a:r>
              <a:rPr lang="en-US" b="1" i="0" dirty="0">
                <a:solidFill>
                  <a:srgbClr val="333333"/>
                </a:solidFill>
                <a:effectLst/>
                <a:latin typeface="Verdana" panose="020B0604030504040204" pitchFamily="34" charset="0"/>
              </a:rPr>
              <a:t> OR basketball</a:t>
            </a:r>
            <a:r>
              <a:rPr lang="en-US" b="0" i="0" dirty="0">
                <a:solidFill>
                  <a:srgbClr val="333333"/>
                </a:solidFill>
                <a:effectLst/>
                <a:latin typeface="Verdana" panose="020B0604030504040204" pitchFamily="34" charset="0"/>
              </a:rPr>
              <a:t>. </a:t>
            </a:r>
            <a:r>
              <a:rPr lang="en-US" b="0" i="0" dirty="0" err="1">
                <a:solidFill>
                  <a:srgbClr val="296BC2"/>
                </a:solidFill>
                <a:effectLst/>
                <a:latin typeface="Verdana" panose="020B0604030504040204" pitchFamily="34" charset="0"/>
              </a:rPr>
              <a:t>Volleball</a:t>
            </a:r>
            <a:r>
              <a:rPr lang="en-US" b="0" i="0" dirty="0">
                <a:solidFill>
                  <a:srgbClr val="296BC2"/>
                </a:solidFill>
                <a:effectLst/>
                <a:latin typeface="Verdana" panose="020B0604030504040204" pitchFamily="34" charset="0"/>
              </a:rPr>
              <a:t> </a:t>
            </a:r>
            <a:r>
              <a:rPr lang="en-US" b="1" i="0" dirty="0">
                <a:solidFill>
                  <a:srgbClr val="296BC2"/>
                </a:solidFill>
                <a:effectLst/>
                <a:latin typeface="Verdana" panose="020B0604030504040204" pitchFamily="34" charset="0"/>
              </a:rPr>
              <a:t>∪</a:t>
            </a:r>
            <a:r>
              <a:rPr lang="en-US" b="0" i="0" dirty="0">
                <a:solidFill>
                  <a:srgbClr val="296BC2"/>
                </a:solidFill>
                <a:effectLst/>
                <a:latin typeface="Verdana" panose="020B0604030504040204" pitchFamily="34" charset="0"/>
              </a:rPr>
              <a:t> basketball = {</a:t>
            </a:r>
            <a:r>
              <a:rPr lang="en-US" b="0" i="0" dirty="0" err="1">
                <a:solidFill>
                  <a:srgbClr val="296BC2"/>
                </a:solidFill>
                <a:effectLst/>
                <a:latin typeface="Verdana" panose="020B0604030504040204" pitchFamily="34" charset="0"/>
              </a:rPr>
              <a:t>alex</a:t>
            </a:r>
            <a:r>
              <a:rPr lang="en-US" b="0" i="0" dirty="0">
                <a:solidFill>
                  <a:srgbClr val="296BC2"/>
                </a:solidFill>
                <a:effectLst/>
                <a:latin typeface="Verdana" panose="020B0604030504040204" pitchFamily="34" charset="0"/>
              </a:rPr>
              <a:t>, </a:t>
            </a:r>
            <a:r>
              <a:rPr lang="en-US" b="0" i="0" dirty="0" err="1">
                <a:solidFill>
                  <a:srgbClr val="296BC2"/>
                </a:solidFill>
                <a:effectLst/>
                <a:latin typeface="Verdana" panose="020B0604030504040204" pitchFamily="34" charset="0"/>
              </a:rPr>
              <a:t>casey</a:t>
            </a:r>
            <a:r>
              <a:rPr lang="en-US" b="0" i="0" dirty="0">
                <a:solidFill>
                  <a:srgbClr val="296BC2"/>
                </a:solidFill>
                <a:effectLst/>
                <a:latin typeface="Verdana" panose="020B0604030504040204" pitchFamily="34" charset="0"/>
              </a:rPr>
              <a:t>, drew, hunter, jade}. </a:t>
            </a:r>
            <a:r>
              <a:rPr lang="en-US" b="0" i="0" dirty="0">
                <a:solidFill>
                  <a:srgbClr val="333333"/>
                </a:solidFill>
                <a:effectLst/>
                <a:latin typeface="Verdana" panose="020B0604030504040204" pitchFamily="34" charset="0"/>
              </a:rPr>
              <a:t>This is called a "Union" of sets and has the special symbol </a:t>
            </a:r>
            <a:r>
              <a:rPr lang="en-US" b="1" i="0" dirty="0">
                <a:solidFill>
                  <a:srgbClr val="333333"/>
                </a:solidFill>
                <a:effectLst/>
                <a:latin typeface="Verdana" panose="020B0604030504040204" pitchFamily="34" charset="0"/>
              </a:rPr>
              <a:t>∪</a:t>
            </a:r>
            <a:r>
              <a:rPr lang="en-US" b="0" i="0" dirty="0">
                <a:solidFill>
                  <a:srgbClr val="333333"/>
                </a:solidFill>
                <a:effectLst/>
                <a:latin typeface="Verdana" panose="020B0604030504040204" pitchFamily="34" charset="0"/>
              </a:rPr>
              <a:t>:</a:t>
            </a:r>
            <a:r>
              <a:rPr lang="en-US" b="0" i="0" dirty="0">
                <a:solidFill>
                  <a:schemeClr val="tx1"/>
                </a:solidFill>
                <a:effectLst/>
                <a:latin typeface="Verdana" panose="020B0604030504040204" pitchFamily="34" charset="0"/>
              </a:rPr>
              <a:t> </a:t>
            </a:r>
            <a:r>
              <a:rPr lang="en-US" b="0" i="0" dirty="0">
                <a:solidFill>
                  <a:srgbClr val="333333"/>
                </a:solidFill>
                <a:effectLst/>
                <a:latin typeface="Verdana" panose="020B0604030504040204" pitchFamily="34" charset="0"/>
              </a:rPr>
              <a:t>Not everyone is in that set ... only your friends that play </a:t>
            </a:r>
            <a:r>
              <a:rPr lang="en-US" b="0" i="0" dirty="0" err="1">
                <a:solidFill>
                  <a:srgbClr val="333333"/>
                </a:solidFill>
                <a:effectLst/>
                <a:latin typeface="Verdana" panose="020B0604030504040204" pitchFamily="34" charset="0"/>
              </a:rPr>
              <a:t>Volleball</a:t>
            </a:r>
            <a:r>
              <a:rPr lang="en-US" b="0" i="0" dirty="0">
                <a:solidFill>
                  <a:srgbClr val="333333"/>
                </a:solidFill>
                <a:effectLst/>
                <a:latin typeface="Verdana" panose="020B0604030504040204" pitchFamily="34" charset="0"/>
              </a:rPr>
              <a:t> or basketball (or both). In other words we combine the elements of the two sets. "Intersection" is when you must be in BOTH sets. In our case that means </a:t>
            </a:r>
            <a:r>
              <a:rPr lang="en-US" b="1" i="0" dirty="0">
                <a:solidFill>
                  <a:srgbClr val="333333"/>
                </a:solidFill>
                <a:effectLst/>
                <a:latin typeface="Verdana" panose="020B0604030504040204" pitchFamily="34" charset="0"/>
              </a:rPr>
              <a:t>they play both </a:t>
            </a:r>
            <a:r>
              <a:rPr lang="en-US" b="1" i="0" dirty="0" err="1">
                <a:solidFill>
                  <a:srgbClr val="333333"/>
                </a:solidFill>
                <a:effectLst/>
                <a:latin typeface="Verdana" panose="020B0604030504040204" pitchFamily="34" charset="0"/>
              </a:rPr>
              <a:t>Volleball</a:t>
            </a:r>
            <a:r>
              <a:rPr lang="en-US" b="1" i="0" dirty="0">
                <a:solidFill>
                  <a:srgbClr val="333333"/>
                </a:solidFill>
                <a:effectLst/>
                <a:latin typeface="Verdana" panose="020B0604030504040204" pitchFamily="34" charset="0"/>
              </a:rPr>
              <a:t> AND basketball</a:t>
            </a:r>
            <a:r>
              <a:rPr lang="en-US" b="0" i="0" dirty="0">
                <a:solidFill>
                  <a:srgbClr val="333333"/>
                </a:solidFill>
                <a:effectLst/>
                <a:latin typeface="Verdana" panose="020B0604030504040204" pitchFamily="34" charset="0"/>
              </a:rPr>
              <a:t> ... which is </a:t>
            </a:r>
            <a:r>
              <a:rPr lang="en-US" b="0" i="0" dirty="0" err="1">
                <a:solidFill>
                  <a:srgbClr val="333333"/>
                </a:solidFill>
                <a:effectLst/>
                <a:latin typeface="Verdana" panose="020B0604030504040204" pitchFamily="34" charset="0"/>
              </a:rPr>
              <a:t>casey</a:t>
            </a:r>
            <a:r>
              <a:rPr lang="en-US" b="0" i="0" dirty="0">
                <a:solidFill>
                  <a:srgbClr val="333333"/>
                </a:solidFill>
                <a:effectLst/>
                <a:latin typeface="Verdana" panose="020B0604030504040204" pitchFamily="34" charset="0"/>
              </a:rPr>
              <a:t> and drew.</a:t>
            </a:r>
          </a:p>
          <a:p>
            <a:endParaRPr lang="en-US" dirty="0"/>
          </a:p>
        </p:txBody>
      </p:sp>
      <p:sp>
        <p:nvSpPr>
          <p:cNvPr id="4" name="Slide Number Placeholder 3"/>
          <p:cNvSpPr>
            <a:spLocks noGrp="1"/>
          </p:cNvSpPr>
          <p:nvPr>
            <p:ph type="sldNum" sz="quarter" idx="5"/>
          </p:nvPr>
        </p:nvSpPr>
        <p:spPr/>
        <p:txBody>
          <a:bodyPr/>
          <a:lstStyle/>
          <a:p>
            <a:fld id="{F8058470-ACD4-40C4-AD9B-B7051AB7ABE3}" type="slidenum">
              <a:rPr lang="en-US" smtClean="0"/>
              <a:t>11</a:t>
            </a:fld>
            <a:endParaRPr lang="en-US"/>
          </a:p>
        </p:txBody>
      </p:sp>
    </p:spTree>
    <p:extLst>
      <p:ext uri="{BB962C8B-B14F-4D97-AF65-F5344CB8AC3E}">
        <p14:creationId xmlns:p14="http://schemas.microsoft.com/office/powerpoint/2010/main" val="3059363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Verdana" panose="020B0604030504040204" pitchFamily="34" charset="0"/>
              </a:rPr>
              <a:t>You can also use Venn Diagrams for 3 sets. Let us say the third set is “Tennis", which drew, glen and jade play: Badminton {</a:t>
            </a:r>
            <a:r>
              <a:rPr lang="en-US" b="0" i="0" dirty="0">
                <a:solidFill>
                  <a:srgbClr val="296BC2"/>
                </a:solidFill>
                <a:effectLst/>
                <a:latin typeface="Verdana" panose="020B0604030504040204" pitchFamily="34" charset="0"/>
              </a:rPr>
              <a:t>drew, glen, jade} This is now the union of the 3 sets.</a:t>
            </a:r>
            <a:endParaRPr lang="en-US" b="0" i="0" dirty="0">
              <a:solidFill>
                <a:srgbClr val="333333"/>
              </a:solidFill>
              <a:effectLst/>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F8058470-ACD4-40C4-AD9B-B7051AB7ABE3}" type="slidenum">
              <a:rPr lang="en-US" smtClean="0"/>
              <a:t>12</a:t>
            </a:fld>
            <a:endParaRPr lang="en-US"/>
          </a:p>
        </p:txBody>
      </p:sp>
    </p:spTree>
    <p:extLst>
      <p:ext uri="{BB962C8B-B14F-4D97-AF65-F5344CB8AC3E}">
        <p14:creationId xmlns:p14="http://schemas.microsoft.com/office/powerpoint/2010/main" val="2855755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Verdana" panose="020B0604030504040204" pitchFamily="34" charset="0"/>
              </a:rPr>
              <a:t>You can also "subtract" one set from another. For example, taking </a:t>
            </a:r>
            <a:r>
              <a:rPr lang="en-US" b="0" i="0" dirty="0" err="1">
                <a:solidFill>
                  <a:srgbClr val="333333"/>
                </a:solidFill>
                <a:effectLst/>
                <a:latin typeface="Verdana" panose="020B0604030504040204" pitchFamily="34" charset="0"/>
              </a:rPr>
              <a:t>Volleball</a:t>
            </a:r>
            <a:r>
              <a:rPr lang="en-US" b="0" i="0" dirty="0">
                <a:solidFill>
                  <a:srgbClr val="333333"/>
                </a:solidFill>
                <a:effectLst/>
                <a:latin typeface="Verdana" panose="020B0604030504040204" pitchFamily="34" charset="0"/>
              </a:rPr>
              <a:t> and subtracting basketball means people that </a:t>
            </a:r>
            <a:r>
              <a:rPr lang="en-US" b="1" i="0" dirty="0">
                <a:solidFill>
                  <a:srgbClr val="333333"/>
                </a:solidFill>
                <a:effectLst/>
                <a:latin typeface="Verdana" panose="020B0604030504040204" pitchFamily="34" charset="0"/>
              </a:rPr>
              <a:t>play </a:t>
            </a:r>
            <a:r>
              <a:rPr lang="en-US" b="1" i="0" dirty="0" err="1">
                <a:solidFill>
                  <a:srgbClr val="333333"/>
                </a:solidFill>
                <a:effectLst/>
                <a:latin typeface="Verdana" panose="020B0604030504040204" pitchFamily="34" charset="0"/>
              </a:rPr>
              <a:t>Volleball</a:t>
            </a:r>
            <a:r>
              <a:rPr lang="en-US" b="1" i="0" dirty="0">
                <a:solidFill>
                  <a:srgbClr val="333333"/>
                </a:solidFill>
                <a:effectLst/>
                <a:latin typeface="Verdana" panose="020B0604030504040204" pitchFamily="34" charset="0"/>
              </a:rPr>
              <a:t> but NOT basketball</a:t>
            </a:r>
            <a:r>
              <a:rPr lang="en-US" b="0" i="0" dirty="0">
                <a:solidFill>
                  <a:srgbClr val="333333"/>
                </a:solidFill>
                <a:effectLst/>
                <a:latin typeface="Verdana" panose="020B0604030504040204" pitchFamily="34" charset="0"/>
              </a:rPr>
              <a:t> ... which is </a:t>
            </a:r>
            <a:r>
              <a:rPr lang="en-US" b="0" i="0" dirty="0" err="1">
                <a:solidFill>
                  <a:srgbClr val="333333"/>
                </a:solidFill>
                <a:effectLst/>
                <a:latin typeface="Verdana" panose="020B0604030504040204" pitchFamily="34" charset="0"/>
              </a:rPr>
              <a:t>alex</a:t>
            </a:r>
            <a:r>
              <a:rPr lang="en-US" b="0" i="0" dirty="0">
                <a:solidFill>
                  <a:srgbClr val="333333"/>
                </a:solidFill>
                <a:effectLst/>
                <a:latin typeface="Verdana" panose="020B0604030504040204" pitchFamily="34" charset="0"/>
              </a:rPr>
              <a:t> and hunter. And this is how we write it: </a:t>
            </a:r>
            <a:r>
              <a:rPr lang="en-US" b="0" i="0" dirty="0" err="1">
                <a:effectLst/>
                <a:latin typeface="Verdana" panose="020B0604030504040204" pitchFamily="34" charset="0"/>
              </a:rPr>
              <a:t>Volleball</a:t>
            </a:r>
            <a:r>
              <a:rPr lang="en-US" b="0" i="0" dirty="0">
                <a:effectLst/>
                <a:latin typeface="Verdana" panose="020B0604030504040204" pitchFamily="34" charset="0"/>
              </a:rPr>
              <a:t> </a:t>
            </a:r>
            <a:r>
              <a:rPr lang="en-US" b="1" i="0" dirty="0">
                <a:effectLst/>
                <a:latin typeface="Verdana" panose="020B0604030504040204" pitchFamily="34" charset="0"/>
              </a:rPr>
              <a:t>−</a:t>
            </a:r>
            <a:r>
              <a:rPr lang="en-US" b="0" i="0" dirty="0">
                <a:effectLst/>
                <a:latin typeface="Verdana" panose="020B0604030504040204" pitchFamily="34" charset="0"/>
              </a:rPr>
              <a:t> basketball = {</a:t>
            </a:r>
            <a:r>
              <a:rPr lang="en-US" b="0" i="0" dirty="0" err="1">
                <a:effectLst/>
                <a:latin typeface="Verdana" panose="020B0604030504040204" pitchFamily="34" charset="0"/>
              </a:rPr>
              <a:t>alex</a:t>
            </a:r>
            <a:r>
              <a:rPr lang="en-US" b="0" i="0" dirty="0">
                <a:effectLst/>
                <a:latin typeface="Verdana" panose="020B0604030504040204" pitchFamily="34" charset="0"/>
              </a:rPr>
              <a:t>, hunter}</a:t>
            </a:r>
          </a:p>
          <a:p>
            <a:endParaRPr lang="en-US" dirty="0"/>
          </a:p>
        </p:txBody>
      </p:sp>
      <p:sp>
        <p:nvSpPr>
          <p:cNvPr id="4" name="Slide Number Placeholder 3"/>
          <p:cNvSpPr>
            <a:spLocks noGrp="1"/>
          </p:cNvSpPr>
          <p:nvPr>
            <p:ph type="sldNum" sz="quarter" idx="5"/>
          </p:nvPr>
        </p:nvSpPr>
        <p:spPr/>
        <p:txBody>
          <a:bodyPr/>
          <a:lstStyle/>
          <a:p>
            <a:fld id="{F8058470-ACD4-40C4-AD9B-B7051AB7ABE3}" type="slidenum">
              <a:rPr lang="en-US" smtClean="0"/>
              <a:t>13</a:t>
            </a:fld>
            <a:endParaRPr lang="en-US"/>
          </a:p>
        </p:txBody>
      </p:sp>
    </p:spTree>
    <p:extLst>
      <p:ext uri="{BB962C8B-B14F-4D97-AF65-F5344CB8AC3E}">
        <p14:creationId xmlns:p14="http://schemas.microsoft.com/office/powerpoint/2010/main" val="3997909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33333"/>
              </a:solidFill>
              <a:effectLst/>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F8058470-ACD4-40C4-AD9B-B7051AB7ABE3}" type="slidenum">
              <a:rPr lang="en-US" smtClean="0"/>
              <a:t>14</a:t>
            </a:fld>
            <a:endParaRPr lang="en-US"/>
          </a:p>
        </p:txBody>
      </p:sp>
    </p:spTree>
    <p:extLst>
      <p:ext uri="{BB962C8B-B14F-4D97-AF65-F5344CB8AC3E}">
        <p14:creationId xmlns:p14="http://schemas.microsoft.com/office/powerpoint/2010/main" val="3455423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33333"/>
              </a:solidFill>
              <a:effectLst/>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F8058470-ACD4-40C4-AD9B-B7051AB7ABE3}" type="slidenum">
              <a:rPr lang="en-US" smtClean="0"/>
              <a:t>15</a:t>
            </a:fld>
            <a:endParaRPr lang="en-US"/>
          </a:p>
        </p:txBody>
      </p:sp>
    </p:spTree>
    <p:extLst>
      <p:ext uri="{BB962C8B-B14F-4D97-AF65-F5344CB8AC3E}">
        <p14:creationId xmlns:p14="http://schemas.microsoft.com/office/powerpoint/2010/main" val="2444668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33333"/>
              </a:solidFill>
              <a:effectLst/>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F8058470-ACD4-40C4-AD9B-B7051AB7ABE3}" type="slidenum">
              <a:rPr lang="en-US" smtClean="0"/>
              <a:t>16</a:t>
            </a:fld>
            <a:endParaRPr lang="en-US"/>
          </a:p>
        </p:txBody>
      </p:sp>
    </p:spTree>
    <p:extLst>
      <p:ext uri="{BB962C8B-B14F-4D97-AF65-F5344CB8AC3E}">
        <p14:creationId xmlns:p14="http://schemas.microsoft.com/office/powerpoint/2010/main" val="3975059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Verdana" panose="020B0604030504040204" pitchFamily="34" charset="0"/>
              </a:rPr>
              <a:t>The </a:t>
            </a:r>
            <a:r>
              <a:rPr lang="en-US" b="1" i="0" dirty="0">
                <a:solidFill>
                  <a:srgbClr val="333333"/>
                </a:solidFill>
                <a:effectLst/>
                <a:latin typeface="Verdana" panose="020B0604030504040204" pitchFamily="34" charset="0"/>
              </a:rPr>
              <a:t>Universal Set</a:t>
            </a:r>
            <a:r>
              <a:rPr lang="en-US" b="0" i="0" dirty="0">
                <a:solidFill>
                  <a:srgbClr val="333333"/>
                </a:solidFill>
                <a:effectLst/>
                <a:latin typeface="Verdana" panose="020B0604030504040204" pitchFamily="34" charset="0"/>
              </a:rPr>
              <a:t> is the set that has everything. Well, not </a:t>
            </a:r>
            <a:r>
              <a:rPr lang="en-US" b="0" i="1" dirty="0">
                <a:solidFill>
                  <a:srgbClr val="333333"/>
                </a:solidFill>
                <a:effectLst/>
                <a:latin typeface="Verdana" panose="020B0604030504040204" pitchFamily="34" charset="0"/>
              </a:rPr>
              <a:t>exactly</a:t>
            </a:r>
            <a:r>
              <a:rPr lang="en-US" b="0" i="0" dirty="0">
                <a:solidFill>
                  <a:srgbClr val="333333"/>
                </a:solidFill>
                <a:effectLst/>
                <a:latin typeface="Verdana" panose="020B0604030504040204" pitchFamily="34" charset="0"/>
              </a:rPr>
              <a:t> everything. </a:t>
            </a:r>
            <a:r>
              <a:rPr lang="en-US" b="1" i="0" dirty="0">
                <a:solidFill>
                  <a:srgbClr val="333333"/>
                </a:solidFill>
                <a:effectLst/>
                <a:latin typeface="Verdana" panose="020B0604030504040204" pitchFamily="34" charset="0"/>
              </a:rPr>
              <a:t>Everything that we are interested in now. </a:t>
            </a:r>
            <a:r>
              <a:rPr lang="en-US" b="0" i="0" dirty="0">
                <a:solidFill>
                  <a:srgbClr val="333333"/>
                </a:solidFill>
                <a:effectLst/>
                <a:latin typeface="Verdana" panose="020B0604030504040204" pitchFamily="34" charset="0"/>
              </a:rPr>
              <a:t>Now you can see ALL your ten best friends, neatly sorted into what sport they play (or not!).</a:t>
            </a:r>
            <a:endParaRPr lang="en-US" dirty="0"/>
          </a:p>
        </p:txBody>
      </p:sp>
      <p:sp>
        <p:nvSpPr>
          <p:cNvPr id="4" name="Slide Number Placeholder 3"/>
          <p:cNvSpPr>
            <a:spLocks noGrp="1"/>
          </p:cNvSpPr>
          <p:nvPr>
            <p:ph type="sldNum" sz="quarter" idx="5"/>
          </p:nvPr>
        </p:nvSpPr>
        <p:spPr/>
        <p:txBody>
          <a:bodyPr/>
          <a:lstStyle/>
          <a:p>
            <a:fld id="{F8058470-ACD4-40C4-AD9B-B7051AB7ABE3}" type="slidenum">
              <a:rPr lang="en-US" smtClean="0"/>
              <a:t>17</a:t>
            </a:fld>
            <a:endParaRPr lang="en-US"/>
          </a:p>
        </p:txBody>
      </p:sp>
    </p:spTree>
    <p:extLst>
      <p:ext uri="{BB962C8B-B14F-4D97-AF65-F5344CB8AC3E}">
        <p14:creationId xmlns:p14="http://schemas.microsoft.com/office/powerpoint/2010/main" val="723118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i="0" dirty="0">
                    <a:solidFill>
                      <a:srgbClr val="000000"/>
                    </a:solidFill>
                    <a:effectLst/>
                    <a:latin typeface="Comic Sans MS" panose="030F0702030302020204" pitchFamily="66" charset="0"/>
                  </a:rPr>
                  <a:t>Let M, C, P represent sets of students who had taken mathematics, chemistry and physics respectively.</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dirty="0">
                    <a:solidFill>
                      <a:srgbClr val="000000"/>
                    </a:solidFill>
                    <a:effectLst/>
                    <a:latin typeface="Comic Sans MS" panose="030F0702030302020204" pitchFamily="66" charset="0"/>
                  </a:rPr>
                  <a:t>n(M </a:t>
                </a:r>
                <a14:m>
                  <m:oMath xmlns:m="http://schemas.openxmlformats.org/officeDocument/2006/math">
                    <m:r>
                      <a:rPr lang="pt-BR" sz="1200" i="1" dirty="0">
                        <a:solidFill>
                          <a:srgbClr val="000000"/>
                        </a:solidFill>
                        <a:latin typeface="Cambria Math" panose="02040503050406030204" pitchFamily="18" charset="0"/>
                        <a:ea typeface="Cambria Math" panose="02040503050406030204" pitchFamily="18" charset="0"/>
                      </a:rPr>
                      <m:t>∩</m:t>
                    </m:r>
                    <m:r>
                      <a:rPr lang="en-US" sz="1200" b="0" i="1" dirty="0" smtClean="0">
                        <a:solidFill>
                          <a:srgbClr val="000000"/>
                        </a:solidFill>
                        <a:latin typeface="Cambria Math" panose="02040503050406030204" pitchFamily="18" charset="0"/>
                        <a:ea typeface="Cambria Math" panose="02040503050406030204" pitchFamily="18" charset="0"/>
                      </a:rPr>
                      <m:t> </m:t>
                    </m:r>
                  </m:oMath>
                </a14:m>
                <a:r>
                  <a:rPr lang="pt-BR" sz="1200" b="0" i="0" dirty="0">
                    <a:solidFill>
                      <a:srgbClr val="000000"/>
                    </a:solidFill>
                    <a:effectLst/>
                    <a:latin typeface="Comic Sans MS" panose="030F0702030302020204" pitchFamily="66" charset="0"/>
                  </a:rPr>
                  <a:t>P)  =  28 minus 14 is 14</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dirty="0">
                    <a:solidFill>
                      <a:srgbClr val="000000"/>
                    </a:solidFill>
                    <a:effectLst/>
                    <a:latin typeface="Comic Sans MS" panose="030F0702030302020204" pitchFamily="66" charset="0"/>
                  </a:rPr>
                  <a:t>n(M</a:t>
                </a:r>
                <a:r>
                  <a:rPr lang="pt-BR" sz="1200" b="0" dirty="0">
                    <a:solidFill>
                      <a:srgbClr val="000000"/>
                    </a:solidFill>
                    <a:effectLst/>
                    <a:ea typeface="Cambria Math" panose="02040503050406030204" pitchFamily="18" charset="0"/>
                  </a:rPr>
                  <a:t> </a:t>
                </a:r>
                <a14:m>
                  <m:oMath xmlns:m="http://schemas.openxmlformats.org/officeDocument/2006/math">
                    <m:r>
                      <a:rPr lang="pt-BR" sz="1200" b="0" i="1" dirty="0" smtClean="0">
                        <a:solidFill>
                          <a:srgbClr val="000000"/>
                        </a:solidFill>
                        <a:effectLst/>
                        <a:latin typeface="Cambria Math" panose="02040503050406030204" pitchFamily="18" charset="0"/>
                        <a:ea typeface="Cambria Math" panose="02040503050406030204" pitchFamily="18" charset="0"/>
                      </a:rPr>
                      <m:t>∩ </m:t>
                    </m:r>
                  </m:oMath>
                </a14:m>
                <a:r>
                  <a:rPr lang="pt-BR" sz="1200" b="0" i="0" dirty="0">
                    <a:solidFill>
                      <a:srgbClr val="000000"/>
                    </a:solidFill>
                    <a:effectLst/>
                    <a:latin typeface="Comic Sans MS" panose="030F0702030302020204" pitchFamily="66" charset="0"/>
                  </a:rPr>
                  <a:t>C)  =  26 minus 14 is 12</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dirty="0">
                    <a:solidFill>
                      <a:srgbClr val="000000"/>
                    </a:solidFill>
                    <a:effectLst/>
                    <a:latin typeface="Comic Sans MS" panose="030F0702030302020204" pitchFamily="66" charset="0"/>
                  </a:rPr>
                  <a:t>n(C</a:t>
                </a:r>
                <a:r>
                  <a:rPr lang="pt-BR" sz="1200" b="0" dirty="0">
                    <a:solidFill>
                      <a:srgbClr val="000000"/>
                    </a:solidFill>
                    <a:effectLst/>
                    <a:ea typeface="Cambria Math" panose="02040503050406030204" pitchFamily="18" charset="0"/>
                  </a:rPr>
                  <a:t> </a:t>
                </a:r>
                <a14:m>
                  <m:oMath xmlns:m="http://schemas.openxmlformats.org/officeDocument/2006/math">
                    <m:r>
                      <a:rPr lang="pt-BR" sz="1200" b="0" i="1" dirty="0" smtClean="0">
                        <a:solidFill>
                          <a:srgbClr val="000000"/>
                        </a:solidFill>
                        <a:effectLst/>
                        <a:latin typeface="Cambria Math" panose="02040503050406030204" pitchFamily="18" charset="0"/>
                        <a:ea typeface="Cambria Math" panose="02040503050406030204" pitchFamily="18" charset="0"/>
                      </a:rPr>
                      <m:t>∩ </m:t>
                    </m:r>
                  </m:oMath>
                </a14:m>
                <a:r>
                  <a:rPr lang="pt-BR" sz="1200" b="0" i="0" dirty="0">
                    <a:solidFill>
                      <a:srgbClr val="000000"/>
                    </a:solidFill>
                    <a:effectLst/>
                    <a:latin typeface="Comic Sans MS" panose="030F0702030302020204" pitchFamily="66" charset="0"/>
                  </a:rPr>
                  <a:t>P)  =  22 minus</a:t>
                </a:r>
                <a:r>
                  <a:rPr lang="pt-BR" sz="1200" b="0" i="0" baseline="0" dirty="0">
                    <a:solidFill>
                      <a:srgbClr val="000000"/>
                    </a:solidFill>
                    <a:effectLst/>
                    <a:latin typeface="Comic Sans MS" panose="030F0702030302020204" pitchFamily="66" charset="0"/>
                  </a:rPr>
                  <a:t> 14 is 8</a:t>
                </a:r>
                <a:endParaRPr lang="pt-BR" sz="1200" b="0" i="0" dirty="0">
                  <a:solidFill>
                    <a:srgbClr val="000000"/>
                  </a:solidFill>
                  <a:effectLst/>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0" i="0" dirty="0">
                  <a:solidFill>
                    <a:srgbClr val="000000"/>
                  </a:solidFill>
                  <a:effectLst/>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0" i="0" dirty="0">
                  <a:solidFill>
                    <a:srgbClr val="000000"/>
                  </a:solidFill>
                  <a:effectLst/>
                  <a:latin typeface="Comic Sans MS" panose="030F0702030302020204" pitchFamily="66" charset="0"/>
                </a:endParaRPr>
              </a:p>
              <a:p>
                <a:endParaRPr lang="en-US" dirty="0"/>
              </a:p>
            </p:txBody>
          </p:sp>
        </mc:Choice>
        <mc:Fallback xmlns="">
          <p:sp>
            <p:nvSpPr>
              <p:cNvPr id="3" name="Notes Placeholder 2"/>
              <p:cNvSpPr>
                <a:spLocks noGrp="1"/>
              </p:cNvSpPr>
              <p:nvPr>
                <p:ph type="body" idx="1"/>
              </p:nvPr>
            </p:nvSpPr>
            <p:spPr/>
            <p:txBody>
              <a:bodyPr/>
              <a:lstStyle/>
              <a:p>
                <a:r>
                  <a:rPr lang="en-US" b="0" i="0" dirty="0">
                    <a:solidFill>
                      <a:srgbClr val="000000"/>
                    </a:solidFill>
                    <a:effectLst/>
                    <a:latin typeface="Comic Sans MS" panose="030F0702030302020204" pitchFamily="66" charset="0"/>
                  </a:rPr>
                  <a:t>Let M, C, P represent sets of students who had taken mathematics, chemistry and physics respectively.</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dirty="0">
                    <a:solidFill>
                      <a:srgbClr val="000000"/>
                    </a:solidFill>
                    <a:effectLst/>
                    <a:latin typeface="Comic Sans MS" panose="030F0702030302020204" pitchFamily="66" charset="0"/>
                  </a:rPr>
                  <a:t>n(M </a:t>
                </a:r>
                <a:r>
                  <a:rPr lang="pt-BR" sz="1200" i="0" dirty="0">
                    <a:solidFill>
                      <a:srgbClr val="000000"/>
                    </a:solidFill>
                    <a:latin typeface="Cambria Math" panose="02040503050406030204" pitchFamily="18" charset="0"/>
                    <a:ea typeface="Cambria Math" panose="02040503050406030204" pitchFamily="18" charset="0"/>
                  </a:rPr>
                  <a:t>∩</a:t>
                </a:r>
                <a:r>
                  <a:rPr lang="en-US" sz="1200" b="0" i="0" dirty="0">
                    <a:solidFill>
                      <a:srgbClr val="000000"/>
                    </a:solidFill>
                    <a:latin typeface="Cambria Math" panose="02040503050406030204" pitchFamily="18" charset="0"/>
                    <a:ea typeface="Cambria Math" panose="02040503050406030204" pitchFamily="18" charset="0"/>
                  </a:rPr>
                  <a:t> </a:t>
                </a:r>
                <a:r>
                  <a:rPr lang="pt-BR" sz="1200" b="0" i="0" dirty="0">
                    <a:solidFill>
                      <a:srgbClr val="000000"/>
                    </a:solidFill>
                    <a:effectLst/>
                    <a:latin typeface="Comic Sans MS" panose="030F0702030302020204" pitchFamily="66" charset="0"/>
                  </a:rPr>
                  <a:t>P)  =  28 minus 14 is 14</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dirty="0">
                    <a:solidFill>
                      <a:srgbClr val="000000"/>
                    </a:solidFill>
                    <a:effectLst/>
                    <a:latin typeface="Comic Sans MS" panose="030F0702030302020204" pitchFamily="66" charset="0"/>
                  </a:rPr>
                  <a:t>n(M</a:t>
                </a:r>
                <a:r>
                  <a:rPr lang="pt-BR" sz="1200" b="0" dirty="0">
                    <a:solidFill>
                      <a:srgbClr val="000000"/>
                    </a:solidFill>
                    <a:effectLst/>
                    <a:ea typeface="Cambria Math" panose="02040503050406030204" pitchFamily="18" charset="0"/>
                  </a:rPr>
                  <a:t> </a:t>
                </a:r>
                <a:r>
                  <a:rPr lang="pt-BR" sz="1200" b="0" i="0" dirty="0">
                    <a:solidFill>
                      <a:srgbClr val="000000"/>
                    </a:solidFill>
                    <a:effectLst/>
                    <a:latin typeface="Cambria Math" panose="02040503050406030204" pitchFamily="18" charset="0"/>
                    <a:ea typeface="Cambria Math" panose="02040503050406030204" pitchFamily="18" charset="0"/>
                  </a:rPr>
                  <a:t>∩ </a:t>
                </a:r>
                <a:r>
                  <a:rPr lang="pt-BR" sz="1200" b="0" i="0" dirty="0">
                    <a:solidFill>
                      <a:srgbClr val="000000"/>
                    </a:solidFill>
                    <a:effectLst/>
                    <a:latin typeface="Comic Sans MS" panose="030F0702030302020204" pitchFamily="66" charset="0"/>
                  </a:rPr>
                  <a:t>C)  =  26 minus 14 is 12</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dirty="0">
                    <a:solidFill>
                      <a:srgbClr val="000000"/>
                    </a:solidFill>
                    <a:effectLst/>
                    <a:latin typeface="Comic Sans MS" panose="030F0702030302020204" pitchFamily="66" charset="0"/>
                  </a:rPr>
                  <a:t>n(C</a:t>
                </a:r>
                <a:r>
                  <a:rPr lang="pt-BR" sz="1200" b="0" dirty="0">
                    <a:solidFill>
                      <a:srgbClr val="000000"/>
                    </a:solidFill>
                    <a:effectLst/>
                    <a:ea typeface="Cambria Math" panose="02040503050406030204" pitchFamily="18" charset="0"/>
                  </a:rPr>
                  <a:t> </a:t>
                </a:r>
                <a:r>
                  <a:rPr lang="pt-BR" sz="1200" b="0" i="0" dirty="0">
                    <a:solidFill>
                      <a:srgbClr val="000000"/>
                    </a:solidFill>
                    <a:effectLst/>
                    <a:latin typeface="Cambria Math" panose="02040503050406030204" pitchFamily="18" charset="0"/>
                    <a:ea typeface="Cambria Math" panose="02040503050406030204" pitchFamily="18" charset="0"/>
                  </a:rPr>
                  <a:t>∩ </a:t>
                </a:r>
                <a:r>
                  <a:rPr lang="pt-BR" sz="1200" b="0" i="0" dirty="0">
                    <a:solidFill>
                      <a:srgbClr val="000000"/>
                    </a:solidFill>
                    <a:effectLst/>
                    <a:latin typeface="Comic Sans MS" panose="030F0702030302020204" pitchFamily="66" charset="0"/>
                  </a:rPr>
                  <a:t>P)  =  22 minus</a:t>
                </a:r>
                <a:r>
                  <a:rPr lang="pt-BR" sz="1200" b="0" i="0" baseline="0" dirty="0">
                    <a:solidFill>
                      <a:srgbClr val="000000"/>
                    </a:solidFill>
                    <a:effectLst/>
                    <a:latin typeface="Comic Sans MS" panose="030F0702030302020204" pitchFamily="66" charset="0"/>
                  </a:rPr>
                  <a:t> 14 is 8</a:t>
                </a:r>
                <a:endParaRPr lang="pt-BR" sz="1200" b="0" i="0" dirty="0">
                  <a:solidFill>
                    <a:srgbClr val="000000"/>
                  </a:solidFill>
                  <a:effectLst/>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0" i="0" dirty="0">
                  <a:solidFill>
                    <a:srgbClr val="000000"/>
                  </a:solidFill>
                  <a:effectLst/>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0" i="0" dirty="0">
                  <a:solidFill>
                    <a:srgbClr val="000000"/>
                  </a:solidFill>
                  <a:effectLst/>
                  <a:latin typeface="Comic Sans MS" panose="030F0702030302020204" pitchFamily="66" charset="0"/>
                </a:endParaRPr>
              </a:p>
              <a:p>
                <a:endParaRPr lang="en-US" dirty="0"/>
              </a:p>
            </p:txBody>
          </p:sp>
        </mc:Fallback>
      </mc:AlternateContent>
      <p:sp>
        <p:nvSpPr>
          <p:cNvPr id="4" name="Slide Number Placeholder 3"/>
          <p:cNvSpPr>
            <a:spLocks noGrp="1"/>
          </p:cNvSpPr>
          <p:nvPr>
            <p:ph type="sldNum" sz="quarter" idx="5"/>
          </p:nvPr>
        </p:nvSpPr>
        <p:spPr/>
        <p:txBody>
          <a:bodyPr/>
          <a:lstStyle/>
          <a:p>
            <a:fld id="{F8058470-ACD4-40C4-AD9B-B7051AB7ABE3}" type="slidenum">
              <a:rPr lang="en-US" smtClean="0"/>
              <a:t>20</a:t>
            </a:fld>
            <a:endParaRPr lang="en-US"/>
          </a:p>
        </p:txBody>
      </p:sp>
    </p:spTree>
    <p:extLst>
      <p:ext uri="{BB962C8B-B14F-4D97-AF65-F5344CB8AC3E}">
        <p14:creationId xmlns:p14="http://schemas.microsoft.com/office/powerpoint/2010/main" val="4171807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Comic Sans MS" panose="030F0702030302020204" pitchFamily="66" charset="0"/>
              </a:rPr>
              <a:t>No. of students who had taken only Math</a:t>
            </a:r>
          </a:p>
          <a:p>
            <a:pPr algn="ctr"/>
            <a:r>
              <a:rPr lang="en-US" b="0" i="0" dirty="0">
                <a:solidFill>
                  <a:srgbClr val="000000"/>
                </a:solidFill>
                <a:effectLst/>
                <a:latin typeface="Comic Sans MS" panose="030F0702030302020204" pitchFamily="66" charset="0"/>
              </a:rPr>
              <a:t>=  n(M) - [n(</a:t>
            </a:r>
            <a:r>
              <a:rPr lang="en-US" b="0" i="0" dirty="0" err="1">
                <a:solidFill>
                  <a:srgbClr val="000000"/>
                </a:solidFill>
                <a:effectLst/>
                <a:latin typeface="Comic Sans MS" panose="030F0702030302020204" pitchFamily="66" charset="0"/>
              </a:rPr>
              <a:t>MnP</a:t>
            </a:r>
            <a:r>
              <a:rPr lang="en-US" b="0" i="0" dirty="0">
                <a:solidFill>
                  <a:srgbClr val="000000"/>
                </a:solidFill>
                <a:effectLst/>
                <a:latin typeface="Comic Sans MS" panose="030F0702030302020204" pitchFamily="66" charset="0"/>
              </a:rPr>
              <a:t>) + n(</a:t>
            </a:r>
            <a:r>
              <a:rPr lang="en-US" b="0" i="0" dirty="0" err="1">
                <a:solidFill>
                  <a:srgbClr val="000000"/>
                </a:solidFill>
                <a:effectLst/>
                <a:latin typeface="Comic Sans MS" panose="030F0702030302020204" pitchFamily="66" charset="0"/>
              </a:rPr>
              <a:t>MnC</a:t>
            </a:r>
            <a:r>
              <a:rPr lang="en-US" b="0" i="0" dirty="0">
                <a:solidFill>
                  <a:srgbClr val="000000"/>
                </a:solidFill>
                <a:effectLst/>
                <a:latin typeface="Comic Sans MS" panose="030F0702030302020204" pitchFamily="66" charset="0"/>
              </a:rPr>
              <a:t>) - n(</a:t>
            </a:r>
            <a:r>
              <a:rPr lang="en-US" b="0" i="0" dirty="0" err="1">
                <a:solidFill>
                  <a:srgbClr val="000000"/>
                </a:solidFill>
                <a:effectLst/>
                <a:latin typeface="Comic Sans MS" panose="030F0702030302020204" pitchFamily="66" charset="0"/>
              </a:rPr>
              <a:t>MnCnP</a:t>
            </a:r>
            <a:r>
              <a:rPr lang="en-US" b="0" i="0" dirty="0">
                <a:solidFill>
                  <a:srgbClr val="000000"/>
                </a:solidFill>
                <a:effectLst/>
                <a:latin typeface="Comic Sans MS" panose="030F0702030302020204" pitchFamily="66" charset="0"/>
              </a:rPr>
              <a:t>)]</a:t>
            </a:r>
          </a:p>
          <a:p>
            <a:pPr algn="ctr"/>
            <a:r>
              <a:rPr lang="en-US" b="0" i="0" dirty="0">
                <a:solidFill>
                  <a:srgbClr val="000000"/>
                </a:solidFill>
                <a:effectLst/>
                <a:latin typeface="Comic Sans MS" panose="030F0702030302020204" pitchFamily="66" charset="0"/>
              </a:rPr>
              <a:t>=  64 - [28 + 26 - 14]</a:t>
            </a:r>
          </a:p>
          <a:p>
            <a:pPr algn="ctr"/>
            <a:r>
              <a:rPr lang="en-US" b="0" i="0" dirty="0">
                <a:solidFill>
                  <a:srgbClr val="000000"/>
                </a:solidFill>
                <a:effectLst/>
                <a:latin typeface="Comic Sans MS" panose="030F0702030302020204" pitchFamily="66" charset="0"/>
              </a:rPr>
              <a:t>=  64 - 40</a:t>
            </a:r>
          </a:p>
          <a:p>
            <a:pPr algn="ctr"/>
            <a:r>
              <a:rPr lang="en-US" b="0" i="0" dirty="0">
                <a:solidFill>
                  <a:srgbClr val="000000"/>
                </a:solidFill>
                <a:effectLst/>
                <a:latin typeface="Comic Sans MS" panose="030F0702030302020204" pitchFamily="66" charset="0"/>
              </a:rPr>
              <a:t>=  24</a:t>
            </a:r>
          </a:p>
          <a:p>
            <a:endParaRPr lang="en-US" dirty="0"/>
          </a:p>
        </p:txBody>
      </p:sp>
      <p:sp>
        <p:nvSpPr>
          <p:cNvPr id="4" name="Slide Number Placeholder 3"/>
          <p:cNvSpPr>
            <a:spLocks noGrp="1"/>
          </p:cNvSpPr>
          <p:nvPr>
            <p:ph type="sldNum" sz="quarter" idx="5"/>
          </p:nvPr>
        </p:nvSpPr>
        <p:spPr/>
        <p:txBody>
          <a:bodyPr/>
          <a:lstStyle/>
          <a:p>
            <a:fld id="{F8058470-ACD4-40C4-AD9B-B7051AB7ABE3}" type="slidenum">
              <a:rPr lang="en-US" smtClean="0"/>
              <a:t>21</a:t>
            </a:fld>
            <a:endParaRPr lang="en-US"/>
          </a:p>
        </p:txBody>
      </p:sp>
    </p:spTree>
    <p:extLst>
      <p:ext uri="{BB962C8B-B14F-4D97-AF65-F5344CB8AC3E}">
        <p14:creationId xmlns:p14="http://schemas.microsoft.com/office/powerpoint/2010/main" val="3205189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Comic Sans MS" panose="030F0702030302020204" pitchFamily="66" charset="0"/>
              </a:rPr>
              <a:t>No. of students who had taken only Chemistry :</a:t>
            </a:r>
            <a:br>
              <a:rPr lang="en-US" b="0" i="0" dirty="0">
                <a:solidFill>
                  <a:srgbClr val="000000"/>
                </a:solidFill>
                <a:effectLst/>
                <a:latin typeface="Comic Sans MS" panose="030F0702030302020204" pitchFamily="66" charset="0"/>
              </a:rPr>
            </a:br>
            <a:endParaRPr lang="en-US" b="0" i="0" dirty="0">
              <a:solidFill>
                <a:srgbClr val="000000"/>
              </a:solidFill>
              <a:effectLst/>
              <a:latin typeface="Comic Sans MS" panose="030F0702030302020204" pitchFamily="66" charset="0"/>
            </a:endParaRPr>
          </a:p>
          <a:p>
            <a:pPr algn="l"/>
            <a:r>
              <a:rPr lang="en-US" b="0" i="0" dirty="0">
                <a:solidFill>
                  <a:srgbClr val="000000"/>
                </a:solidFill>
                <a:effectLst/>
                <a:latin typeface="Comic Sans MS" panose="030F0702030302020204" pitchFamily="66" charset="0"/>
              </a:rPr>
              <a:t>                                = n(C) - [n(</a:t>
            </a:r>
            <a:r>
              <a:rPr lang="en-US" b="0" i="0" dirty="0" err="1">
                <a:solidFill>
                  <a:srgbClr val="000000"/>
                </a:solidFill>
                <a:effectLst/>
                <a:latin typeface="Comic Sans MS" panose="030F0702030302020204" pitchFamily="66" charset="0"/>
              </a:rPr>
              <a:t>MnC</a:t>
            </a:r>
            <a:r>
              <a:rPr lang="en-US" b="0" i="0" dirty="0">
                <a:solidFill>
                  <a:srgbClr val="000000"/>
                </a:solidFill>
                <a:effectLst/>
                <a:latin typeface="Comic Sans MS" panose="030F0702030302020204" pitchFamily="66" charset="0"/>
              </a:rPr>
              <a:t>) + n(</a:t>
            </a:r>
            <a:r>
              <a:rPr lang="en-US" b="0" i="0" dirty="0" err="1">
                <a:solidFill>
                  <a:srgbClr val="000000"/>
                </a:solidFill>
                <a:effectLst/>
                <a:latin typeface="Comic Sans MS" panose="030F0702030302020204" pitchFamily="66" charset="0"/>
              </a:rPr>
              <a:t>CnP</a:t>
            </a:r>
            <a:r>
              <a:rPr lang="en-US" b="0" i="0" dirty="0">
                <a:solidFill>
                  <a:srgbClr val="000000"/>
                </a:solidFill>
                <a:effectLst/>
                <a:latin typeface="Comic Sans MS" panose="030F0702030302020204" pitchFamily="66" charset="0"/>
              </a:rPr>
              <a:t>) - n(</a:t>
            </a:r>
            <a:r>
              <a:rPr lang="en-US" b="0" i="0" dirty="0" err="1">
                <a:solidFill>
                  <a:srgbClr val="000000"/>
                </a:solidFill>
                <a:effectLst/>
                <a:latin typeface="Comic Sans MS" panose="030F0702030302020204" pitchFamily="66" charset="0"/>
              </a:rPr>
              <a:t>MnCnP</a:t>
            </a:r>
            <a:r>
              <a:rPr lang="en-US" b="0" i="0" dirty="0">
                <a:solidFill>
                  <a:srgbClr val="000000"/>
                </a:solidFill>
                <a:effectLst/>
                <a:latin typeface="Comic Sans MS" panose="030F0702030302020204" pitchFamily="66" charset="0"/>
              </a:rPr>
              <a:t>)]</a:t>
            </a:r>
          </a:p>
          <a:p>
            <a:pPr algn="l"/>
            <a:r>
              <a:rPr lang="en-US" b="0" i="0" dirty="0">
                <a:solidFill>
                  <a:srgbClr val="000000"/>
                </a:solidFill>
                <a:effectLst/>
                <a:latin typeface="Comic Sans MS" panose="030F0702030302020204" pitchFamily="66" charset="0"/>
              </a:rPr>
              <a:t>                                = 94 - [26+22-14]</a:t>
            </a:r>
          </a:p>
          <a:p>
            <a:pPr algn="l"/>
            <a:r>
              <a:rPr lang="en-US" b="0" i="0" dirty="0">
                <a:solidFill>
                  <a:srgbClr val="000000"/>
                </a:solidFill>
                <a:effectLst/>
                <a:latin typeface="Comic Sans MS" panose="030F0702030302020204" pitchFamily="66" charset="0"/>
              </a:rPr>
              <a:t>                                = 94 - 34</a:t>
            </a:r>
            <a:br>
              <a:rPr lang="en-US" b="0" i="0" dirty="0">
                <a:solidFill>
                  <a:srgbClr val="000000"/>
                </a:solidFill>
                <a:effectLst/>
                <a:latin typeface="Comic Sans MS" panose="030F0702030302020204" pitchFamily="66" charset="0"/>
              </a:rPr>
            </a:br>
            <a:endParaRPr lang="en-US" b="0" i="0" dirty="0">
              <a:solidFill>
                <a:srgbClr val="000000"/>
              </a:solidFill>
              <a:effectLst/>
              <a:latin typeface="Comic Sans MS" panose="030F0702030302020204" pitchFamily="66" charset="0"/>
            </a:endParaRPr>
          </a:p>
          <a:p>
            <a:pPr algn="l"/>
            <a:r>
              <a:rPr lang="en-US" b="0" i="0" dirty="0">
                <a:solidFill>
                  <a:srgbClr val="000000"/>
                </a:solidFill>
                <a:effectLst/>
                <a:latin typeface="Comic Sans MS" panose="030F0702030302020204" pitchFamily="66" charset="0"/>
              </a:rPr>
              <a:t>                                = 60</a:t>
            </a:r>
          </a:p>
        </p:txBody>
      </p:sp>
      <p:sp>
        <p:nvSpPr>
          <p:cNvPr id="4" name="Slide Number Placeholder 3"/>
          <p:cNvSpPr>
            <a:spLocks noGrp="1"/>
          </p:cNvSpPr>
          <p:nvPr>
            <p:ph type="sldNum" sz="quarter" idx="5"/>
          </p:nvPr>
        </p:nvSpPr>
        <p:spPr/>
        <p:txBody>
          <a:bodyPr/>
          <a:lstStyle/>
          <a:p>
            <a:fld id="{F8058470-ACD4-40C4-AD9B-B7051AB7ABE3}" type="slidenum">
              <a:rPr lang="en-US" smtClean="0"/>
              <a:t>22</a:t>
            </a:fld>
            <a:endParaRPr lang="en-US"/>
          </a:p>
        </p:txBody>
      </p:sp>
    </p:spTree>
    <p:extLst>
      <p:ext uri="{BB962C8B-B14F-4D97-AF65-F5344CB8AC3E}">
        <p14:creationId xmlns:p14="http://schemas.microsoft.com/office/powerpoint/2010/main" val="3075529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In </a:t>
            </a:r>
            <a:r>
              <a:rPr lang="en-US" b="0" i="0" u="none" strike="noStrike" dirty="0">
                <a:solidFill>
                  <a:srgbClr val="0B0080"/>
                </a:solidFill>
                <a:effectLst/>
                <a:latin typeface="Arial" panose="020B0604020202020204" pitchFamily="34" charset="0"/>
                <a:hlinkClick r:id="rId3" tooltip="Set theory"/>
              </a:rPr>
              <a:t>set theory</a:t>
            </a:r>
            <a:r>
              <a:rPr lang="en-US" b="0" i="0" dirty="0">
                <a:solidFill>
                  <a:srgbClr val="202122"/>
                </a:solidFill>
                <a:effectLst/>
                <a:latin typeface="Arial" panose="020B0604020202020204" pitchFamily="34" charset="0"/>
              </a:rPr>
              <a:t>, the </a:t>
            </a:r>
            <a:r>
              <a:rPr lang="en-US" b="1" i="0" dirty="0">
                <a:solidFill>
                  <a:srgbClr val="202122"/>
                </a:solidFill>
                <a:effectLst/>
                <a:latin typeface="Arial" panose="020B0604020202020204" pitchFamily="34" charset="0"/>
              </a:rPr>
              <a:t>union</a:t>
            </a:r>
            <a:r>
              <a:rPr lang="en-US" b="0" i="0" dirty="0">
                <a:solidFill>
                  <a:srgbClr val="202122"/>
                </a:solidFill>
                <a:effectLst/>
                <a:latin typeface="Arial" panose="020B0604020202020204" pitchFamily="34" charset="0"/>
              </a:rPr>
              <a:t> (denoted by ∪) of a collection of </a:t>
            </a:r>
            <a:r>
              <a:rPr lang="en-US" b="0" i="0" u="none" strike="noStrike" dirty="0">
                <a:solidFill>
                  <a:srgbClr val="0B0080"/>
                </a:solidFill>
                <a:effectLst/>
                <a:latin typeface="Arial" panose="020B0604020202020204" pitchFamily="34" charset="0"/>
                <a:hlinkClick r:id="rId4" tooltip="Set (mathematics)"/>
              </a:rPr>
              <a:t>sets</a:t>
            </a:r>
            <a:r>
              <a:rPr lang="en-US" b="0" i="0" dirty="0">
                <a:solidFill>
                  <a:srgbClr val="202122"/>
                </a:solidFill>
                <a:effectLst/>
                <a:latin typeface="Arial" panose="020B0604020202020204" pitchFamily="34" charset="0"/>
              </a:rPr>
              <a:t> is the set of all </a:t>
            </a:r>
            <a:r>
              <a:rPr lang="en-US" b="0" i="0" u="none" strike="noStrike" dirty="0">
                <a:solidFill>
                  <a:srgbClr val="0B0080"/>
                </a:solidFill>
                <a:effectLst/>
                <a:latin typeface="Arial" panose="020B0604020202020204" pitchFamily="34" charset="0"/>
                <a:hlinkClick r:id="rId5" tooltip="Element (set theory)"/>
              </a:rPr>
              <a:t>elements</a:t>
            </a:r>
            <a:r>
              <a:rPr lang="en-US" b="0" i="0" dirty="0">
                <a:solidFill>
                  <a:srgbClr val="202122"/>
                </a:solidFill>
                <a:effectLst/>
                <a:latin typeface="Arial" panose="020B0604020202020204" pitchFamily="34" charset="0"/>
              </a:rPr>
              <a:t> in the collection. It is one of the fundamental operations through which sets can be combined and related to each other.</a:t>
            </a:r>
            <a:endParaRPr lang="en-US" dirty="0"/>
          </a:p>
        </p:txBody>
      </p:sp>
      <p:sp>
        <p:nvSpPr>
          <p:cNvPr id="4" name="Slide Number Placeholder 3"/>
          <p:cNvSpPr>
            <a:spLocks noGrp="1"/>
          </p:cNvSpPr>
          <p:nvPr>
            <p:ph type="sldNum" sz="quarter" idx="5"/>
          </p:nvPr>
        </p:nvSpPr>
        <p:spPr/>
        <p:txBody>
          <a:bodyPr/>
          <a:lstStyle/>
          <a:p>
            <a:fld id="{F8058470-ACD4-40C4-AD9B-B7051AB7ABE3}" type="slidenum">
              <a:rPr lang="en-US" smtClean="0"/>
              <a:t>3</a:t>
            </a:fld>
            <a:endParaRPr lang="en-US"/>
          </a:p>
        </p:txBody>
      </p:sp>
    </p:spTree>
    <p:extLst>
      <p:ext uri="{BB962C8B-B14F-4D97-AF65-F5344CB8AC3E}">
        <p14:creationId xmlns:p14="http://schemas.microsoft.com/office/powerpoint/2010/main" val="3136811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Comic Sans MS" panose="030F0702030302020204" pitchFamily="66" charset="0"/>
              </a:rPr>
              <a:t>No. of students who had taken only Physics :</a:t>
            </a:r>
            <a:br>
              <a:rPr lang="en-US" b="0" i="0" dirty="0">
                <a:solidFill>
                  <a:srgbClr val="000000"/>
                </a:solidFill>
                <a:effectLst/>
                <a:latin typeface="Comic Sans MS" panose="030F0702030302020204" pitchFamily="66" charset="0"/>
              </a:rPr>
            </a:br>
            <a:endParaRPr lang="en-US" b="0" i="0" dirty="0">
              <a:solidFill>
                <a:srgbClr val="000000"/>
              </a:solidFill>
              <a:effectLst/>
              <a:latin typeface="Comic Sans MS" panose="030F0702030302020204" pitchFamily="66" charset="0"/>
            </a:endParaRPr>
          </a:p>
          <a:p>
            <a:pPr algn="ctr"/>
            <a:r>
              <a:rPr lang="en-US" b="0" i="0" dirty="0">
                <a:solidFill>
                  <a:srgbClr val="000000"/>
                </a:solidFill>
                <a:effectLst/>
                <a:latin typeface="Comic Sans MS" panose="030F0702030302020204" pitchFamily="66" charset="0"/>
              </a:rPr>
              <a:t>=  n(P) - [n(</a:t>
            </a:r>
            <a:r>
              <a:rPr lang="en-US" b="0" i="0" dirty="0" err="1">
                <a:solidFill>
                  <a:srgbClr val="000000"/>
                </a:solidFill>
                <a:effectLst/>
                <a:latin typeface="Comic Sans MS" panose="030F0702030302020204" pitchFamily="66" charset="0"/>
              </a:rPr>
              <a:t>MnP</a:t>
            </a:r>
            <a:r>
              <a:rPr lang="en-US" b="0" i="0" dirty="0">
                <a:solidFill>
                  <a:srgbClr val="000000"/>
                </a:solidFill>
                <a:effectLst/>
                <a:latin typeface="Comic Sans MS" panose="030F0702030302020204" pitchFamily="66" charset="0"/>
              </a:rPr>
              <a:t>) + n(</a:t>
            </a:r>
            <a:r>
              <a:rPr lang="en-US" b="0" i="0" dirty="0" err="1">
                <a:solidFill>
                  <a:srgbClr val="000000"/>
                </a:solidFill>
                <a:effectLst/>
                <a:latin typeface="Comic Sans MS" panose="030F0702030302020204" pitchFamily="66" charset="0"/>
              </a:rPr>
              <a:t>CnP</a:t>
            </a:r>
            <a:r>
              <a:rPr lang="en-US" b="0" i="0" dirty="0">
                <a:solidFill>
                  <a:srgbClr val="000000"/>
                </a:solidFill>
                <a:effectLst/>
                <a:latin typeface="Comic Sans MS" panose="030F0702030302020204" pitchFamily="66" charset="0"/>
              </a:rPr>
              <a:t>) - n(</a:t>
            </a:r>
            <a:r>
              <a:rPr lang="en-US" b="0" i="0" dirty="0" err="1">
                <a:solidFill>
                  <a:srgbClr val="000000"/>
                </a:solidFill>
                <a:effectLst/>
                <a:latin typeface="Comic Sans MS" panose="030F0702030302020204" pitchFamily="66" charset="0"/>
              </a:rPr>
              <a:t>MnCnP</a:t>
            </a:r>
            <a:r>
              <a:rPr lang="en-US" b="0" i="0" dirty="0">
                <a:solidFill>
                  <a:srgbClr val="000000"/>
                </a:solidFill>
                <a:effectLst/>
                <a:latin typeface="Comic Sans MS" panose="030F0702030302020204" pitchFamily="66" charset="0"/>
              </a:rPr>
              <a:t>)]</a:t>
            </a:r>
          </a:p>
          <a:p>
            <a:pPr algn="ctr"/>
            <a:r>
              <a:rPr lang="en-US" b="0" i="0" dirty="0">
                <a:solidFill>
                  <a:srgbClr val="000000"/>
                </a:solidFill>
                <a:effectLst/>
                <a:latin typeface="Comic Sans MS" panose="030F0702030302020204" pitchFamily="66" charset="0"/>
              </a:rPr>
              <a:t>=  58 - [28 + 22 - 14]</a:t>
            </a:r>
          </a:p>
          <a:p>
            <a:pPr algn="ctr"/>
            <a:r>
              <a:rPr lang="en-US" b="0" i="0" dirty="0">
                <a:solidFill>
                  <a:srgbClr val="000000"/>
                </a:solidFill>
                <a:effectLst/>
                <a:latin typeface="Comic Sans MS" panose="030F0702030302020204" pitchFamily="66" charset="0"/>
              </a:rPr>
              <a:t>=  58 - 36</a:t>
            </a:r>
            <a:br>
              <a:rPr lang="en-US" b="0" i="0" dirty="0">
                <a:solidFill>
                  <a:srgbClr val="000000"/>
                </a:solidFill>
                <a:effectLst/>
                <a:latin typeface="Comic Sans MS" panose="030F0702030302020204" pitchFamily="66" charset="0"/>
              </a:rPr>
            </a:br>
            <a:endParaRPr lang="en-US" b="0" i="0" dirty="0">
              <a:solidFill>
                <a:srgbClr val="000000"/>
              </a:solidFill>
              <a:effectLst/>
              <a:latin typeface="Comic Sans MS" panose="030F0702030302020204" pitchFamily="66" charset="0"/>
            </a:endParaRPr>
          </a:p>
          <a:p>
            <a:pPr algn="ctr"/>
            <a:r>
              <a:rPr lang="en-US" b="0" i="0" dirty="0">
                <a:solidFill>
                  <a:srgbClr val="000000"/>
                </a:solidFill>
                <a:effectLst/>
                <a:latin typeface="Comic Sans MS" panose="030F0702030302020204" pitchFamily="66" charset="0"/>
              </a:rPr>
              <a:t>=  22</a:t>
            </a:r>
          </a:p>
        </p:txBody>
      </p:sp>
      <p:sp>
        <p:nvSpPr>
          <p:cNvPr id="4" name="Slide Number Placeholder 3"/>
          <p:cNvSpPr>
            <a:spLocks noGrp="1"/>
          </p:cNvSpPr>
          <p:nvPr>
            <p:ph type="sldNum" sz="quarter" idx="5"/>
          </p:nvPr>
        </p:nvSpPr>
        <p:spPr/>
        <p:txBody>
          <a:bodyPr/>
          <a:lstStyle/>
          <a:p>
            <a:fld id="{F8058470-ACD4-40C4-AD9B-B7051AB7ABE3}" type="slidenum">
              <a:rPr lang="en-US" smtClean="0"/>
              <a:t>23</a:t>
            </a:fld>
            <a:endParaRPr lang="en-US"/>
          </a:p>
        </p:txBody>
      </p:sp>
    </p:spTree>
    <p:extLst>
      <p:ext uri="{BB962C8B-B14F-4D97-AF65-F5344CB8AC3E}">
        <p14:creationId xmlns:p14="http://schemas.microsoft.com/office/powerpoint/2010/main" val="451639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i="0" dirty="0">
                    <a:solidFill>
                      <a:srgbClr val="000000"/>
                    </a:solidFill>
                    <a:effectLst/>
                    <a:latin typeface="Comic Sans MS" panose="030F0702030302020204" pitchFamily="66" charset="0"/>
                  </a:rPr>
                  <a:t>Let F, H and C represent the set of students who play foot ball, hockey and cricket respectively.</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dirty="0">
                    <a:solidFill>
                      <a:srgbClr val="000000"/>
                    </a:solidFill>
                    <a:effectLst/>
                    <a:latin typeface="Comic Sans MS" panose="030F0702030302020204" pitchFamily="66" charset="0"/>
                  </a:rPr>
                  <a:t>n(F</a:t>
                </a:r>
                <a14:m>
                  <m:oMath xmlns:m="http://schemas.openxmlformats.org/officeDocument/2006/math">
                    <m:r>
                      <a:rPr lang="pt-BR" sz="1200" b="0" i="1" dirty="0" smtClean="0">
                        <a:solidFill>
                          <a:srgbClr val="000000"/>
                        </a:solidFill>
                        <a:effectLst/>
                        <a:latin typeface="Cambria Math" panose="02040503050406030204" pitchFamily="18" charset="0"/>
                        <a:ea typeface="Cambria Math" panose="02040503050406030204" pitchFamily="18" charset="0"/>
                      </a:rPr>
                      <m:t>∩</m:t>
                    </m:r>
                  </m:oMath>
                </a14:m>
                <a:r>
                  <a:rPr lang="pt-BR" sz="1200" b="0" i="0" dirty="0">
                    <a:solidFill>
                      <a:srgbClr val="000000"/>
                    </a:solidFill>
                    <a:effectLst/>
                    <a:latin typeface="Comic Sans MS" panose="030F0702030302020204" pitchFamily="66" charset="0"/>
                  </a:rPr>
                  <a:t>H)  =  20 minus</a:t>
                </a:r>
                <a:r>
                  <a:rPr lang="pt-BR" sz="1200" b="0" i="0" baseline="0" dirty="0">
                    <a:solidFill>
                      <a:srgbClr val="000000"/>
                    </a:solidFill>
                    <a:effectLst/>
                    <a:latin typeface="Comic Sans MS" panose="030F0702030302020204" pitchFamily="66" charset="0"/>
                  </a:rPr>
                  <a:t> 8 = 12</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dirty="0">
                    <a:solidFill>
                      <a:srgbClr val="000000"/>
                    </a:solidFill>
                    <a:effectLst/>
                    <a:latin typeface="Comic Sans MS" panose="030F0702030302020204" pitchFamily="66" charset="0"/>
                  </a:rPr>
                  <a:t>n(F</a:t>
                </a:r>
                <a14:m>
                  <m:oMath xmlns:m="http://schemas.openxmlformats.org/officeDocument/2006/math">
                    <m:r>
                      <a:rPr lang="pt-BR" sz="1200" b="0" i="1" dirty="0" smtClean="0">
                        <a:solidFill>
                          <a:srgbClr val="000000"/>
                        </a:solidFill>
                        <a:effectLst/>
                        <a:latin typeface="Cambria Math" panose="02040503050406030204" pitchFamily="18" charset="0"/>
                        <a:ea typeface="Cambria Math" panose="02040503050406030204" pitchFamily="18" charset="0"/>
                      </a:rPr>
                      <m:t>∩</m:t>
                    </m:r>
                  </m:oMath>
                </a14:m>
                <a:r>
                  <a:rPr lang="pt-BR" sz="1200" b="0" i="0" dirty="0">
                    <a:solidFill>
                      <a:srgbClr val="000000"/>
                    </a:solidFill>
                    <a:effectLst/>
                    <a:latin typeface="Comic Sans MS" panose="030F0702030302020204" pitchFamily="66" charset="0"/>
                  </a:rPr>
                  <a:t>C)  =  25 minus 8</a:t>
                </a:r>
                <a:r>
                  <a:rPr lang="pt-BR" sz="1200" b="0" i="0" baseline="0" dirty="0">
                    <a:solidFill>
                      <a:srgbClr val="000000"/>
                    </a:solidFill>
                    <a:effectLst/>
                    <a:latin typeface="Comic Sans MS" panose="030F0702030302020204" pitchFamily="66" charset="0"/>
                  </a:rPr>
                  <a:t> = 17</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dirty="0">
                    <a:solidFill>
                      <a:srgbClr val="000000"/>
                    </a:solidFill>
                    <a:effectLst/>
                    <a:latin typeface="Comic Sans MS" panose="030F0702030302020204" pitchFamily="66" charset="0"/>
                  </a:rPr>
                  <a:t>n(H</a:t>
                </a:r>
                <a14:m>
                  <m:oMath xmlns:m="http://schemas.openxmlformats.org/officeDocument/2006/math">
                    <m:r>
                      <a:rPr lang="pt-BR" sz="1200" b="0" i="1" dirty="0" smtClean="0">
                        <a:solidFill>
                          <a:srgbClr val="000000"/>
                        </a:solidFill>
                        <a:effectLst/>
                        <a:latin typeface="Cambria Math" panose="02040503050406030204" pitchFamily="18" charset="0"/>
                        <a:ea typeface="Cambria Math" panose="02040503050406030204" pitchFamily="18" charset="0"/>
                      </a:rPr>
                      <m:t>∩</m:t>
                    </m:r>
                  </m:oMath>
                </a14:m>
                <a:r>
                  <a:rPr lang="pt-BR" sz="1200" b="0" i="0" dirty="0">
                    <a:solidFill>
                      <a:srgbClr val="000000"/>
                    </a:solidFill>
                    <a:effectLst/>
                    <a:latin typeface="Comic Sans MS" panose="030F0702030302020204" pitchFamily="66" charset="0"/>
                  </a:rPr>
                  <a:t>C)  =  15 minus 8 =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0" i="0" dirty="0">
                  <a:solidFill>
                    <a:srgbClr val="000000"/>
                  </a:solidFill>
                  <a:effectLst/>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0" i="0" dirty="0">
                  <a:solidFill>
                    <a:srgbClr val="000000"/>
                  </a:solidFill>
                  <a:effectLst/>
                  <a:latin typeface="Comic Sans MS" panose="030F0702030302020204" pitchFamily="66" charset="0"/>
                </a:endParaRPr>
              </a:p>
              <a:p>
                <a:endParaRPr lang="en-US" dirty="0"/>
              </a:p>
            </p:txBody>
          </p:sp>
        </mc:Choice>
        <mc:Fallback xmlns="">
          <p:sp>
            <p:nvSpPr>
              <p:cNvPr id="3" name="Notes Placeholder 2"/>
              <p:cNvSpPr>
                <a:spLocks noGrp="1"/>
              </p:cNvSpPr>
              <p:nvPr>
                <p:ph type="body" idx="1"/>
              </p:nvPr>
            </p:nvSpPr>
            <p:spPr/>
            <p:txBody>
              <a:bodyPr/>
              <a:lstStyle/>
              <a:p>
                <a:r>
                  <a:rPr lang="en-US" b="0" i="0" dirty="0">
                    <a:solidFill>
                      <a:srgbClr val="000000"/>
                    </a:solidFill>
                    <a:effectLst/>
                    <a:latin typeface="Comic Sans MS" panose="030F0702030302020204" pitchFamily="66" charset="0"/>
                  </a:rPr>
                  <a:t>Let F, H and C represent the set of students who play foot ball, hockey and cricket respectively.</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dirty="0">
                    <a:solidFill>
                      <a:srgbClr val="000000"/>
                    </a:solidFill>
                    <a:effectLst/>
                    <a:latin typeface="Comic Sans MS" panose="030F0702030302020204" pitchFamily="66" charset="0"/>
                  </a:rPr>
                  <a:t>n(F</a:t>
                </a:r>
                <a:r>
                  <a:rPr lang="pt-BR" sz="1200" b="0" i="0" dirty="0">
                    <a:solidFill>
                      <a:srgbClr val="000000"/>
                    </a:solidFill>
                    <a:effectLst/>
                    <a:latin typeface="Cambria Math" panose="02040503050406030204" pitchFamily="18" charset="0"/>
                    <a:ea typeface="Cambria Math" panose="02040503050406030204" pitchFamily="18" charset="0"/>
                  </a:rPr>
                  <a:t>∩</a:t>
                </a:r>
                <a:r>
                  <a:rPr lang="pt-BR" sz="1200" b="0" i="0" dirty="0">
                    <a:solidFill>
                      <a:srgbClr val="000000"/>
                    </a:solidFill>
                    <a:effectLst/>
                    <a:latin typeface="Comic Sans MS" panose="030F0702030302020204" pitchFamily="66" charset="0"/>
                  </a:rPr>
                  <a:t>H)  =  20 minus</a:t>
                </a:r>
                <a:r>
                  <a:rPr lang="pt-BR" sz="1200" b="0" i="0" baseline="0" dirty="0">
                    <a:solidFill>
                      <a:srgbClr val="000000"/>
                    </a:solidFill>
                    <a:effectLst/>
                    <a:latin typeface="Comic Sans MS" panose="030F0702030302020204" pitchFamily="66" charset="0"/>
                  </a:rPr>
                  <a:t> 8 = 12</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dirty="0">
                    <a:solidFill>
                      <a:srgbClr val="000000"/>
                    </a:solidFill>
                    <a:effectLst/>
                    <a:latin typeface="Comic Sans MS" panose="030F0702030302020204" pitchFamily="66" charset="0"/>
                  </a:rPr>
                  <a:t>n(F</a:t>
                </a:r>
                <a:r>
                  <a:rPr lang="pt-BR" sz="1200" b="0" i="0" dirty="0">
                    <a:solidFill>
                      <a:srgbClr val="000000"/>
                    </a:solidFill>
                    <a:effectLst/>
                    <a:latin typeface="Cambria Math" panose="02040503050406030204" pitchFamily="18" charset="0"/>
                    <a:ea typeface="Cambria Math" panose="02040503050406030204" pitchFamily="18" charset="0"/>
                  </a:rPr>
                  <a:t>∩</a:t>
                </a:r>
                <a:r>
                  <a:rPr lang="pt-BR" sz="1200" b="0" i="0" dirty="0">
                    <a:solidFill>
                      <a:srgbClr val="000000"/>
                    </a:solidFill>
                    <a:effectLst/>
                    <a:latin typeface="Comic Sans MS" panose="030F0702030302020204" pitchFamily="66" charset="0"/>
                  </a:rPr>
                  <a:t>C)  =  25 minus 8</a:t>
                </a:r>
                <a:r>
                  <a:rPr lang="pt-BR" sz="1200" b="0" i="0" baseline="0" dirty="0">
                    <a:solidFill>
                      <a:srgbClr val="000000"/>
                    </a:solidFill>
                    <a:effectLst/>
                    <a:latin typeface="Comic Sans MS" panose="030F0702030302020204" pitchFamily="66" charset="0"/>
                  </a:rPr>
                  <a:t> = 17</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dirty="0">
                    <a:solidFill>
                      <a:srgbClr val="000000"/>
                    </a:solidFill>
                    <a:effectLst/>
                    <a:latin typeface="Comic Sans MS" panose="030F0702030302020204" pitchFamily="66" charset="0"/>
                  </a:rPr>
                  <a:t>n(H</a:t>
                </a:r>
                <a:r>
                  <a:rPr lang="pt-BR" sz="1200" b="0" i="0" dirty="0">
                    <a:solidFill>
                      <a:srgbClr val="000000"/>
                    </a:solidFill>
                    <a:effectLst/>
                    <a:latin typeface="Cambria Math" panose="02040503050406030204" pitchFamily="18" charset="0"/>
                    <a:ea typeface="Cambria Math" panose="02040503050406030204" pitchFamily="18" charset="0"/>
                  </a:rPr>
                  <a:t>∩</a:t>
                </a:r>
                <a:r>
                  <a:rPr lang="pt-BR" sz="1200" b="0" i="0" dirty="0">
                    <a:solidFill>
                      <a:srgbClr val="000000"/>
                    </a:solidFill>
                    <a:effectLst/>
                    <a:latin typeface="Comic Sans MS" panose="030F0702030302020204" pitchFamily="66" charset="0"/>
                  </a:rPr>
                  <a:t>C)  =  15 minus 8 =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0" i="0" dirty="0">
                  <a:solidFill>
                    <a:srgbClr val="000000"/>
                  </a:solidFill>
                  <a:effectLst/>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0" i="0" dirty="0">
                  <a:solidFill>
                    <a:srgbClr val="000000"/>
                  </a:solidFill>
                  <a:effectLst/>
                  <a:latin typeface="Comic Sans MS" panose="030F0702030302020204" pitchFamily="66" charset="0"/>
                </a:endParaRPr>
              </a:p>
              <a:p>
                <a:endParaRPr lang="en-US" dirty="0"/>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58470-ACD4-40C4-AD9B-B7051AB7AB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327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 </a:t>
                </a:r>
                <a:r>
                  <a:rPr lang="pt-BR" sz="1200" b="0" i="0" dirty="0">
                    <a:solidFill>
                      <a:srgbClr val="000000"/>
                    </a:solidFill>
                    <a:effectLst/>
                    <a:latin typeface="Comic Sans MS" panose="030F0702030302020204" pitchFamily="66" charset="0"/>
                  </a:rPr>
                  <a:t>65 minus 37 = 28</a:t>
                </a:r>
              </a:p>
              <a:p>
                <a:r>
                  <a:rPr lang="pt-BR" sz="1200" b="0" i="0" dirty="0">
                    <a:solidFill>
                      <a:srgbClr val="000000"/>
                    </a:solidFill>
                    <a:effectLst/>
                    <a:latin typeface="Comic Sans MS" panose="030F0702030302020204" pitchFamily="66" charset="0"/>
                  </a:rPr>
                  <a:t>45 minus 27 = 18</a:t>
                </a:r>
              </a:p>
              <a:p>
                <a:r>
                  <a:rPr lang="pt-BR" sz="1200" b="0" i="0" dirty="0">
                    <a:solidFill>
                      <a:srgbClr val="000000"/>
                    </a:solidFill>
                    <a:effectLst/>
                    <a:latin typeface="Comic Sans MS" panose="030F0702030302020204" pitchFamily="66" charset="0"/>
                  </a:rPr>
                  <a:t>42 minus 32 = 10</a:t>
                </a:r>
                <a:endParaRPr lang="en-US" dirty="0"/>
              </a:p>
            </p:txBody>
          </p:sp>
        </mc:Choice>
        <mc:Fallback xmlns="">
          <p:sp>
            <p:nvSpPr>
              <p:cNvPr id="3" name="Notes Placeholder 2"/>
              <p:cNvSpPr>
                <a:spLocks noGrp="1"/>
              </p:cNvSpPr>
              <p:nvPr>
                <p:ph type="body" idx="1"/>
              </p:nvPr>
            </p:nvSpPr>
            <p:spPr/>
            <p:txBody>
              <a:bodyPr/>
              <a:lstStyle/>
              <a:p>
                <a:r>
                  <a:rPr lang="en-US" b="0" i="0" dirty="0">
                    <a:solidFill>
                      <a:srgbClr val="000000"/>
                    </a:solidFill>
                    <a:effectLst/>
                    <a:latin typeface="Comic Sans MS" panose="030F0702030302020204" pitchFamily="66" charset="0"/>
                  </a:rPr>
                  <a:t>Let F, H and C represent the set of students who play foot ball, hockey and cricket respectively.</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dirty="0">
                    <a:solidFill>
                      <a:srgbClr val="000000"/>
                    </a:solidFill>
                    <a:effectLst/>
                    <a:latin typeface="Comic Sans MS" panose="030F0702030302020204" pitchFamily="66" charset="0"/>
                  </a:rPr>
                  <a:t>n(F</a:t>
                </a:r>
                <a:r>
                  <a:rPr lang="pt-BR" sz="1200" b="0" i="0" dirty="0">
                    <a:solidFill>
                      <a:srgbClr val="000000"/>
                    </a:solidFill>
                    <a:effectLst/>
                    <a:latin typeface="Cambria Math" panose="02040503050406030204" pitchFamily="18" charset="0"/>
                    <a:ea typeface="Cambria Math" panose="02040503050406030204" pitchFamily="18" charset="0"/>
                  </a:rPr>
                  <a:t>∩</a:t>
                </a:r>
                <a:r>
                  <a:rPr lang="pt-BR" sz="1200" b="0" i="0" dirty="0">
                    <a:solidFill>
                      <a:srgbClr val="000000"/>
                    </a:solidFill>
                    <a:effectLst/>
                    <a:latin typeface="Comic Sans MS" panose="030F0702030302020204" pitchFamily="66" charset="0"/>
                  </a:rPr>
                  <a:t>H)  =  20 minus</a:t>
                </a:r>
                <a:r>
                  <a:rPr lang="pt-BR" sz="1200" b="0" i="0" baseline="0" dirty="0">
                    <a:solidFill>
                      <a:srgbClr val="000000"/>
                    </a:solidFill>
                    <a:effectLst/>
                    <a:latin typeface="Comic Sans MS" panose="030F0702030302020204" pitchFamily="66" charset="0"/>
                  </a:rPr>
                  <a:t> 8 = 12</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dirty="0">
                    <a:solidFill>
                      <a:srgbClr val="000000"/>
                    </a:solidFill>
                    <a:effectLst/>
                    <a:latin typeface="Comic Sans MS" panose="030F0702030302020204" pitchFamily="66" charset="0"/>
                  </a:rPr>
                  <a:t>n(F</a:t>
                </a:r>
                <a:r>
                  <a:rPr lang="pt-BR" sz="1200" b="0" i="0" dirty="0">
                    <a:solidFill>
                      <a:srgbClr val="000000"/>
                    </a:solidFill>
                    <a:effectLst/>
                    <a:latin typeface="Cambria Math" panose="02040503050406030204" pitchFamily="18" charset="0"/>
                    <a:ea typeface="Cambria Math" panose="02040503050406030204" pitchFamily="18" charset="0"/>
                  </a:rPr>
                  <a:t>∩</a:t>
                </a:r>
                <a:r>
                  <a:rPr lang="pt-BR" sz="1200" b="0" i="0" dirty="0">
                    <a:solidFill>
                      <a:srgbClr val="000000"/>
                    </a:solidFill>
                    <a:effectLst/>
                    <a:latin typeface="Comic Sans MS" panose="030F0702030302020204" pitchFamily="66" charset="0"/>
                  </a:rPr>
                  <a:t>C)  =  25 minus 8</a:t>
                </a:r>
                <a:r>
                  <a:rPr lang="pt-BR" sz="1200" b="0" i="0" baseline="0" dirty="0">
                    <a:solidFill>
                      <a:srgbClr val="000000"/>
                    </a:solidFill>
                    <a:effectLst/>
                    <a:latin typeface="Comic Sans MS" panose="030F0702030302020204" pitchFamily="66" charset="0"/>
                  </a:rPr>
                  <a:t> = 17</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dirty="0">
                    <a:solidFill>
                      <a:srgbClr val="000000"/>
                    </a:solidFill>
                    <a:effectLst/>
                    <a:latin typeface="Comic Sans MS" panose="030F0702030302020204" pitchFamily="66" charset="0"/>
                  </a:rPr>
                  <a:t>n(H</a:t>
                </a:r>
                <a:r>
                  <a:rPr lang="pt-BR" sz="1200" b="0" i="0" dirty="0">
                    <a:solidFill>
                      <a:srgbClr val="000000"/>
                    </a:solidFill>
                    <a:effectLst/>
                    <a:latin typeface="Cambria Math" panose="02040503050406030204" pitchFamily="18" charset="0"/>
                    <a:ea typeface="Cambria Math" panose="02040503050406030204" pitchFamily="18" charset="0"/>
                  </a:rPr>
                  <a:t>∩</a:t>
                </a:r>
                <a:r>
                  <a:rPr lang="pt-BR" sz="1200" b="0" i="0" dirty="0">
                    <a:solidFill>
                      <a:srgbClr val="000000"/>
                    </a:solidFill>
                    <a:effectLst/>
                    <a:latin typeface="Comic Sans MS" panose="030F0702030302020204" pitchFamily="66" charset="0"/>
                  </a:rPr>
                  <a:t>C)  =  15 minus 8 =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0" i="0" dirty="0">
                  <a:solidFill>
                    <a:srgbClr val="000000"/>
                  </a:solidFill>
                  <a:effectLst/>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0" i="0" dirty="0">
                  <a:solidFill>
                    <a:srgbClr val="000000"/>
                  </a:solidFill>
                  <a:effectLst/>
                  <a:latin typeface="Comic Sans MS" panose="030F0702030302020204" pitchFamily="66" charset="0"/>
                </a:endParaRPr>
              </a:p>
              <a:p>
                <a:endParaRPr lang="en-US" dirty="0"/>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58470-ACD4-40C4-AD9B-B7051AB7AB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508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Comic Sans MS" panose="030F0702030302020204" pitchFamily="66" charset="0"/>
              </a:rPr>
              <a:t>Total number of students in the group :</a:t>
            </a:r>
          </a:p>
          <a:p>
            <a:pPr algn="ctr"/>
            <a:r>
              <a:rPr lang="en-US" b="0" i="0" dirty="0">
                <a:solidFill>
                  <a:srgbClr val="000000"/>
                </a:solidFill>
                <a:effectLst/>
                <a:latin typeface="Comic Sans MS" panose="030F0702030302020204" pitchFamily="66" charset="0"/>
              </a:rPr>
              <a:t>=  28 + 12 + 18 + 7 + 10 + 17 + 8</a:t>
            </a:r>
            <a:br>
              <a:rPr lang="en-US" b="0" i="0" dirty="0">
                <a:solidFill>
                  <a:srgbClr val="000000"/>
                </a:solidFill>
                <a:effectLst/>
                <a:latin typeface="Comic Sans MS" panose="030F0702030302020204" pitchFamily="66" charset="0"/>
              </a:rPr>
            </a:br>
            <a:endParaRPr lang="en-US" b="0" i="0" dirty="0">
              <a:solidFill>
                <a:srgbClr val="000000"/>
              </a:solidFill>
              <a:effectLst/>
              <a:latin typeface="Comic Sans MS" panose="030F0702030302020204" pitchFamily="66" charset="0"/>
            </a:endParaRPr>
          </a:p>
          <a:p>
            <a:pPr algn="ctr"/>
            <a:r>
              <a:rPr lang="en-US" b="0" i="0" dirty="0">
                <a:solidFill>
                  <a:srgbClr val="000000"/>
                </a:solidFill>
                <a:effectLst/>
                <a:latin typeface="Comic Sans MS" panose="030F0702030302020204" pitchFamily="66" charset="0"/>
              </a:rPr>
              <a:t>=  100</a:t>
            </a:r>
          </a:p>
          <a:p>
            <a:pPr algn="l"/>
            <a:r>
              <a:rPr lang="en-US" b="0" i="0" dirty="0">
                <a:solidFill>
                  <a:srgbClr val="000000"/>
                </a:solidFill>
                <a:effectLst/>
                <a:latin typeface="Comic Sans MS" panose="030F0702030302020204" pitchFamily="66" charset="0"/>
              </a:rPr>
              <a:t>So, the total number of students in the group is 100.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58470-ACD4-40C4-AD9B-B7051AB7AB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5752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omic Sans MS" panose="030F0702030302020204" pitchFamily="66" charset="0"/>
              </a:rPr>
              <a:t>Let T, E and B represents the subjects Tagalog, English and Bisaya respectively.</a:t>
            </a:r>
          </a:p>
          <a:p>
            <a:r>
              <a:rPr lang="en-US" b="0" i="0" dirty="0">
                <a:solidFill>
                  <a:srgbClr val="000000"/>
                </a:solidFill>
                <a:effectLst/>
                <a:latin typeface="Comic Sans MS" panose="030F0702030302020204" pitchFamily="66" charset="0"/>
              </a:rPr>
              <a:t>Represent all intersection minus 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Comic Sans MS" panose="030F0702030302020204" pitchFamily="66" charset="0"/>
              </a:rPr>
              <a:t>T = 8</a:t>
            </a:r>
            <a:r>
              <a:rPr lang="pt-BR" sz="1200" b="0" i="0" dirty="0">
                <a:solidFill>
                  <a:srgbClr val="000000"/>
                </a:solidFill>
                <a:effectLst/>
                <a:latin typeface="Comic Sans MS" panose="030F0702030302020204" pitchFamily="66" charset="0"/>
              </a:rPr>
              <a:t>5</a:t>
            </a:r>
            <a:r>
              <a:rPr lang="en-US" sz="1200" b="0" i="0" dirty="0">
                <a:solidFill>
                  <a:srgbClr val="000000"/>
                </a:solidFill>
                <a:effectLst/>
                <a:latin typeface="Comic Sans MS" panose="030F0702030302020204" pitchFamily="66" charset="0"/>
              </a:rPr>
              <a:t> minus all intersections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Comic Sans MS" panose="030F0702030302020204" pitchFamily="66" charset="0"/>
              </a:rPr>
              <a:t>E = 40</a:t>
            </a:r>
            <a:r>
              <a:rPr lang="en-US" sz="1200" b="0" i="0" dirty="0">
                <a:solidFill>
                  <a:srgbClr val="000000"/>
                </a:solidFill>
                <a:effectLst/>
                <a:latin typeface="Comic Sans MS" panose="030F0702030302020204" pitchFamily="66" charset="0"/>
              </a:rPr>
              <a:t> minus all intersections</a:t>
            </a:r>
            <a:endParaRPr lang="pt-BR" sz="1200" b="0" i="0" dirty="0">
              <a:solidFill>
                <a:srgbClr val="000000"/>
              </a:solidFill>
              <a:effectLst/>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Comic Sans MS" panose="030F0702030302020204" pitchFamily="66" charset="0"/>
              </a:rPr>
              <a:t>B = 20</a:t>
            </a:r>
            <a:r>
              <a:rPr lang="en-US" sz="1200" b="0" i="0" dirty="0">
                <a:solidFill>
                  <a:srgbClr val="000000"/>
                </a:solidFill>
                <a:effectLst/>
                <a:latin typeface="Comic Sans MS" panose="030F0702030302020204" pitchFamily="66" charset="0"/>
              </a:rPr>
              <a:t> minus all intersections</a:t>
            </a:r>
            <a:endParaRPr lang="pt-BR" sz="1200" b="0" i="0" dirty="0">
              <a:solidFill>
                <a:srgbClr val="000000"/>
              </a:solidFill>
              <a:effectLst/>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0" i="0" dirty="0">
              <a:solidFill>
                <a:srgbClr val="000000"/>
              </a:solidFill>
              <a:effectLst/>
              <a:latin typeface="Comic Sans MS" panose="030F0702030302020204" pitchFamily="66"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58470-ACD4-40C4-AD9B-B7051AB7AB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073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omic Sans MS" panose="030F0702030302020204" pitchFamily="66" charset="0"/>
              </a:rPr>
              <a:t>Let T, E and B represents the subjects Tagalog, English and Bisaya respectively.</a:t>
            </a:r>
          </a:p>
          <a:p>
            <a:r>
              <a:rPr lang="en-US" b="0" i="0" dirty="0">
                <a:solidFill>
                  <a:srgbClr val="000000"/>
                </a:solidFill>
                <a:effectLst/>
                <a:latin typeface="Comic Sans MS" panose="030F0702030302020204" pitchFamily="66" charset="0"/>
              </a:rPr>
              <a:t>Represent all intersection minus 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Comic Sans MS" panose="030F0702030302020204" pitchFamily="66" charset="0"/>
              </a:rPr>
              <a:t>T = 8</a:t>
            </a:r>
            <a:r>
              <a:rPr lang="pt-BR" sz="1200" b="0" i="0" dirty="0">
                <a:solidFill>
                  <a:srgbClr val="000000"/>
                </a:solidFill>
                <a:effectLst/>
                <a:latin typeface="Comic Sans MS" panose="030F0702030302020204" pitchFamily="66" charset="0"/>
              </a:rPr>
              <a:t>5</a:t>
            </a:r>
            <a:r>
              <a:rPr lang="en-US" sz="1200" b="0" i="0" dirty="0">
                <a:solidFill>
                  <a:srgbClr val="000000"/>
                </a:solidFill>
                <a:effectLst/>
                <a:latin typeface="Comic Sans MS" panose="030F0702030302020204" pitchFamily="66" charset="0"/>
              </a:rPr>
              <a:t> minus all intersections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Comic Sans MS" panose="030F0702030302020204" pitchFamily="66" charset="0"/>
              </a:rPr>
              <a:t>E = 40</a:t>
            </a:r>
            <a:r>
              <a:rPr lang="en-US" sz="1200" b="0" i="0" dirty="0">
                <a:solidFill>
                  <a:srgbClr val="000000"/>
                </a:solidFill>
                <a:effectLst/>
                <a:latin typeface="Comic Sans MS" panose="030F0702030302020204" pitchFamily="66" charset="0"/>
              </a:rPr>
              <a:t> minus all intersections</a:t>
            </a:r>
            <a:endParaRPr lang="pt-BR" sz="1200" b="0" i="0" dirty="0">
              <a:solidFill>
                <a:srgbClr val="000000"/>
              </a:solidFill>
              <a:effectLst/>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Comic Sans MS" panose="030F0702030302020204" pitchFamily="66" charset="0"/>
              </a:rPr>
              <a:t>B = 20</a:t>
            </a:r>
            <a:r>
              <a:rPr lang="en-US" sz="1200" b="0" i="0" dirty="0">
                <a:solidFill>
                  <a:srgbClr val="000000"/>
                </a:solidFill>
                <a:effectLst/>
                <a:latin typeface="Comic Sans MS" panose="030F0702030302020204" pitchFamily="66" charset="0"/>
              </a:rPr>
              <a:t> minus all intersections</a:t>
            </a:r>
            <a:endParaRPr lang="pt-BR" sz="1200" b="0" i="0" dirty="0">
              <a:solidFill>
                <a:srgbClr val="000000"/>
              </a:solidFill>
              <a:effectLst/>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0" i="0" dirty="0">
              <a:solidFill>
                <a:srgbClr val="000000"/>
              </a:solidFill>
              <a:effectLst/>
              <a:latin typeface="Comic Sans MS" panose="030F0702030302020204" pitchFamily="66"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58470-ACD4-40C4-AD9B-B7051AB7AB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2111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Comic Sans MS" panose="030F0702030302020204" pitchFamily="66" charset="0"/>
              </a:rPr>
              <a:t>From the above </a:t>
            </a:r>
            <a:r>
              <a:rPr lang="en-US" b="0" i="0" dirty="0" err="1">
                <a:solidFill>
                  <a:srgbClr val="000000"/>
                </a:solidFill>
                <a:effectLst/>
                <a:latin typeface="Comic Sans MS" panose="030F0702030302020204" pitchFamily="66" charset="0"/>
              </a:rPr>
              <a:t>venn</a:t>
            </a:r>
            <a:r>
              <a:rPr lang="en-US" b="0" i="0" dirty="0">
                <a:solidFill>
                  <a:srgbClr val="000000"/>
                </a:solidFill>
                <a:effectLst/>
                <a:latin typeface="Comic Sans MS" panose="030F0702030302020204" pitchFamily="66" charset="0"/>
              </a:rPr>
              <a:t> diagram, we can have </a:t>
            </a:r>
          </a:p>
          <a:p>
            <a:pPr algn="ctr"/>
            <a:r>
              <a:rPr lang="en-US" b="0" i="0" dirty="0">
                <a:solidFill>
                  <a:srgbClr val="000000"/>
                </a:solidFill>
                <a:effectLst/>
                <a:latin typeface="Comic Sans MS" panose="030F0702030302020204" pitchFamily="66" charset="0"/>
              </a:rPr>
              <a:t>100  =  40 + x + 32 – x + x + 13 – x + 10 – x – 2 + x – 3 + x</a:t>
            </a:r>
          </a:p>
          <a:p>
            <a:pPr algn="ctr"/>
            <a:r>
              <a:rPr lang="en-US" b="0" i="0" dirty="0">
                <a:solidFill>
                  <a:srgbClr val="000000"/>
                </a:solidFill>
                <a:effectLst/>
                <a:latin typeface="Comic Sans MS" panose="030F0702030302020204" pitchFamily="66" charset="0"/>
              </a:rPr>
              <a:t>100  =  40 + 32 + 13 + 10 – 2 – 3 + x </a:t>
            </a:r>
          </a:p>
          <a:p>
            <a:pPr algn="ctr"/>
            <a:r>
              <a:rPr lang="en-US" b="0" i="0" dirty="0">
                <a:solidFill>
                  <a:srgbClr val="000000"/>
                </a:solidFill>
                <a:effectLst/>
                <a:latin typeface="Comic Sans MS" panose="030F0702030302020204" pitchFamily="66" charset="0"/>
              </a:rPr>
              <a:t>100  =  95 – 5 + x</a:t>
            </a:r>
          </a:p>
          <a:p>
            <a:pPr algn="ctr"/>
            <a:r>
              <a:rPr lang="en-US" b="0" i="0" dirty="0">
                <a:solidFill>
                  <a:srgbClr val="000000"/>
                </a:solidFill>
                <a:effectLst/>
                <a:latin typeface="Comic Sans MS" panose="030F0702030302020204" pitchFamily="66" charset="0"/>
              </a:rPr>
              <a:t>100  =  90 + x</a:t>
            </a:r>
          </a:p>
          <a:p>
            <a:pPr algn="ctr"/>
            <a:r>
              <a:rPr lang="en-US" b="0" i="0" dirty="0">
                <a:solidFill>
                  <a:srgbClr val="000000"/>
                </a:solidFill>
                <a:effectLst/>
                <a:latin typeface="Comic Sans MS" panose="030F0702030302020204" pitchFamily="66" charset="0"/>
              </a:rPr>
              <a:t>x  =  100 - 90</a:t>
            </a:r>
          </a:p>
          <a:p>
            <a:pPr algn="ctr"/>
            <a:r>
              <a:rPr lang="en-US" b="0" i="0" dirty="0">
                <a:solidFill>
                  <a:srgbClr val="000000"/>
                </a:solidFill>
                <a:effectLst/>
                <a:latin typeface="Comic Sans MS" panose="030F0702030302020204" pitchFamily="66" charset="0"/>
              </a:rPr>
              <a:t>x  =  10%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58470-ACD4-40C4-AD9B-B7051AB7AB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988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it for our video, if </a:t>
            </a:r>
            <a:r>
              <a:rPr lang="en-US" dirty="0" err="1"/>
              <a:t>nakatulong</a:t>
            </a:r>
            <a:r>
              <a:rPr lang="en-US" dirty="0"/>
              <a:t> po </a:t>
            </a:r>
            <a:r>
              <a:rPr lang="en-US" dirty="0" err="1"/>
              <a:t>sa</a:t>
            </a:r>
            <a:r>
              <a:rPr lang="en-US" dirty="0"/>
              <a:t> </a:t>
            </a:r>
            <a:r>
              <a:rPr lang="en-US" dirty="0" err="1"/>
              <a:t>inyo</a:t>
            </a:r>
            <a:r>
              <a:rPr lang="en-US" dirty="0"/>
              <a:t> ang video and presentation, kindly show your support by liking this vid. Don’t forget to comment your email if you want a copy on this one and share po para mas </a:t>
            </a:r>
            <a:r>
              <a:rPr lang="en-US" dirty="0" err="1"/>
              <a:t>marami</a:t>
            </a:r>
            <a:r>
              <a:rPr lang="en-US" dirty="0"/>
              <a:t> po </a:t>
            </a:r>
            <a:r>
              <a:rPr lang="en-US" dirty="0" err="1"/>
              <a:t>tayong</a:t>
            </a:r>
            <a:r>
              <a:rPr lang="en-US" dirty="0"/>
              <a:t> </a:t>
            </a:r>
            <a:r>
              <a:rPr lang="en-US" dirty="0" err="1"/>
              <a:t>mabibigyan</a:t>
            </a:r>
            <a:r>
              <a:rPr lang="en-US" dirty="0"/>
              <a:t> din ng </a:t>
            </a:r>
            <a:r>
              <a:rPr lang="en-US" dirty="0" err="1"/>
              <a:t>powerpoint</a:t>
            </a:r>
            <a:r>
              <a:rPr lang="en-US" dirty="0"/>
              <a:t> this school year. Happy Learning!</a:t>
            </a:r>
          </a:p>
        </p:txBody>
      </p:sp>
      <p:sp>
        <p:nvSpPr>
          <p:cNvPr id="4" name="Slide Number Placeholder 3"/>
          <p:cNvSpPr>
            <a:spLocks noGrp="1"/>
          </p:cNvSpPr>
          <p:nvPr>
            <p:ph type="sldNum" sz="quarter" idx="5"/>
          </p:nvPr>
        </p:nvSpPr>
        <p:spPr/>
        <p:txBody>
          <a:bodyPr/>
          <a:lstStyle/>
          <a:p>
            <a:fld id="{F8058470-ACD4-40C4-AD9B-B7051AB7ABE3}" type="slidenum">
              <a:rPr lang="en-US" smtClean="0"/>
              <a:t>33</a:t>
            </a:fld>
            <a:endParaRPr lang="en-US"/>
          </a:p>
        </p:txBody>
      </p:sp>
    </p:spTree>
    <p:extLst>
      <p:ext uri="{BB962C8B-B14F-4D97-AF65-F5344CB8AC3E}">
        <p14:creationId xmlns:p14="http://schemas.microsoft.com/office/powerpoint/2010/main" val="1715347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The union of two sets </a:t>
            </a:r>
            <a:r>
              <a:rPr lang="en-US" b="0" i="1" dirty="0">
                <a:solidFill>
                  <a:srgbClr val="202122"/>
                </a:solidFill>
                <a:effectLst/>
                <a:latin typeface="Arial" panose="020B0604020202020204" pitchFamily="34" charset="0"/>
              </a:rPr>
              <a:t>A</a:t>
            </a:r>
            <a:r>
              <a:rPr lang="en-US" b="0" i="0" dirty="0">
                <a:solidFill>
                  <a:srgbClr val="202122"/>
                </a:solidFill>
                <a:effectLst/>
                <a:latin typeface="Arial" panose="020B0604020202020204" pitchFamily="34" charset="0"/>
              </a:rPr>
              <a:t> and </a:t>
            </a:r>
            <a:r>
              <a:rPr lang="en-US" b="0" i="1" dirty="0">
                <a:solidFill>
                  <a:srgbClr val="202122"/>
                </a:solidFill>
                <a:effectLst/>
                <a:latin typeface="Arial" panose="020B0604020202020204" pitchFamily="34" charset="0"/>
              </a:rPr>
              <a:t>B</a:t>
            </a:r>
            <a:r>
              <a:rPr lang="en-US" b="0" i="0" dirty="0">
                <a:solidFill>
                  <a:srgbClr val="202122"/>
                </a:solidFill>
                <a:effectLst/>
                <a:latin typeface="Arial" panose="020B0604020202020204" pitchFamily="34" charset="0"/>
              </a:rPr>
              <a:t> is the set of elements which are in </a:t>
            </a:r>
            <a:r>
              <a:rPr lang="en-US" b="0" i="1" dirty="0">
                <a:solidFill>
                  <a:srgbClr val="202122"/>
                </a:solidFill>
                <a:effectLst/>
                <a:latin typeface="Arial" panose="020B0604020202020204" pitchFamily="34" charset="0"/>
              </a:rPr>
              <a:t>A</a:t>
            </a:r>
            <a:r>
              <a:rPr lang="en-US" b="0" i="0" dirty="0">
                <a:solidFill>
                  <a:srgbClr val="202122"/>
                </a:solidFill>
                <a:effectLst/>
                <a:latin typeface="Arial" panose="020B0604020202020204" pitchFamily="34" charset="0"/>
              </a:rPr>
              <a:t>, in </a:t>
            </a:r>
            <a:r>
              <a:rPr lang="en-US" b="0" i="1" dirty="0">
                <a:solidFill>
                  <a:srgbClr val="202122"/>
                </a:solidFill>
                <a:effectLst/>
                <a:latin typeface="Arial" panose="020B0604020202020204" pitchFamily="34" charset="0"/>
              </a:rPr>
              <a:t>B</a:t>
            </a:r>
            <a:r>
              <a:rPr lang="en-US" b="0" i="0" dirty="0">
                <a:solidFill>
                  <a:srgbClr val="202122"/>
                </a:solidFill>
                <a:effectLst/>
                <a:latin typeface="Arial" panose="020B0604020202020204" pitchFamily="34" charset="0"/>
              </a:rPr>
              <a:t>, or in both </a:t>
            </a:r>
            <a:r>
              <a:rPr lang="en-US" b="0" i="1" dirty="0">
                <a:solidFill>
                  <a:srgbClr val="202122"/>
                </a:solidFill>
                <a:effectLst/>
                <a:latin typeface="Arial" panose="020B0604020202020204" pitchFamily="34" charset="0"/>
              </a:rPr>
              <a:t>A</a:t>
            </a:r>
            <a:r>
              <a:rPr lang="en-US" b="0" i="0" dirty="0">
                <a:solidFill>
                  <a:srgbClr val="202122"/>
                </a:solidFill>
                <a:effectLst/>
                <a:latin typeface="Arial" panose="020B0604020202020204" pitchFamily="34" charset="0"/>
              </a:rPr>
              <a:t> and </a:t>
            </a:r>
            <a:r>
              <a:rPr lang="en-US" b="0" i="1" dirty="0">
                <a:solidFill>
                  <a:srgbClr val="202122"/>
                </a:solidFill>
                <a:effectLst/>
                <a:latin typeface="Arial" panose="020B0604020202020204" pitchFamily="34" charset="0"/>
              </a:rPr>
              <a:t>B</a:t>
            </a:r>
            <a:r>
              <a:rPr lang="en-US" b="0" i="0" dirty="0">
                <a:solidFill>
                  <a:srgbClr val="202122"/>
                </a:solidFill>
                <a:effectLst/>
                <a:latin typeface="Arial" panose="020B0604020202020204" pitchFamily="34" charset="0"/>
              </a:rPr>
              <a:t>. In symbols,</a:t>
            </a:r>
          </a:p>
          <a:p>
            <a:r>
              <a:rPr lang="en-US" b="1" i="0" dirty="0">
                <a:solidFill>
                  <a:srgbClr val="222222"/>
                </a:solidFill>
                <a:effectLst/>
                <a:latin typeface="arial" panose="020B0604020202020204" pitchFamily="34" charset="0"/>
              </a:rPr>
              <a:t>Interestingly, Union</a:t>
            </a:r>
            <a:r>
              <a:rPr lang="en-US" b="0" i="0" dirty="0">
                <a:solidFill>
                  <a:srgbClr val="222222"/>
                </a:solidFill>
                <a:effectLst/>
                <a:latin typeface="arial" panose="020B0604020202020204" pitchFamily="34" charset="0"/>
              </a:rPr>
              <a:t> is a data type in C programming that allows different data types to be stored in the same memory locations. A </a:t>
            </a:r>
            <a:r>
              <a:rPr lang="en-US" b="1" i="0" dirty="0">
                <a:solidFill>
                  <a:srgbClr val="222222"/>
                </a:solidFill>
                <a:effectLst/>
                <a:latin typeface="arial" panose="020B0604020202020204" pitchFamily="34" charset="0"/>
              </a:rPr>
              <a:t>union</a:t>
            </a:r>
            <a:r>
              <a:rPr lang="en-US" b="0" i="0" dirty="0">
                <a:solidFill>
                  <a:srgbClr val="222222"/>
                </a:solidFill>
                <a:effectLst/>
                <a:latin typeface="arial" panose="020B0604020202020204" pitchFamily="34" charset="0"/>
              </a:rPr>
              <a:t> is </a:t>
            </a:r>
            <a:r>
              <a:rPr lang="en-US" b="1" i="0" dirty="0">
                <a:solidFill>
                  <a:srgbClr val="222222"/>
                </a:solidFill>
                <a:effectLst/>
                <a:latin typeface="arial" panose="020B0604020202020204" pitchFamily="34" charset="0"/>
              </a:rPr>
              <a:t>used</a:t>
            </a:r>
            <a:r>
              <a:rPr lang="en-US" b="0" i="0" dirty="0">
                <a:solidFill>
                  <a:srgbClr val="222222"/>
                </a:solidFill>
                <a:effectLst/>
                <a:latin typeface="arial" panose="020B0604020202020204" pitchFamily="34" charset="0"/>
              </a:rPr>
              <a:t> almost in the same way you </a:t>
            </a:r>
            <a:r>
              <a:rPr lang="en-US" b="1" i="0" dirty="0">
                <a:solidFill>
                  <a:srgbClr val="222222"/>
                </a:solidFill>
                <a:effectLst/>
                <a:latin typeface="arial" panose="020B0604020202020204" pitchFamily="34" charset="0"/>
              </a:rPr>
              <a:t>would</a:t>
            </a:r>
            <a:r>
              <a:rPr lang="en-US" b="0" i="0" dirty="0">
                <a:solidFill>
                  <a:srgbClr val="222222"/>
                </a:solidFill>
                <a:effectLst/>
                <a:latin typeface="arial" panose="020B0604020202020204" pitchFamily="34" charset="0"/>
              </a:rPr>
              <a:t> declare and </a:t>
            </a:r>
            <a:r>
              <a:rPr lang="en-US" b="1" i="0" dirty="0">
                <a:solidFill>
                  <a:srgbClr val="222222"/>
                </a:solidFill>
                <a:effectLst/>
                <a:latin typeface="arial" panose="020B0604020202020204" pitchFamily="34" charset="0"/>
              </a:rPr>
              <a:t>use</a:t>
            </a:r>
            <a:r>
              <a:rPr lang="en-US" b="0" i="0" dirty="0">
                <a:solidFill>
                  <a:srgbClr val="222222"/>
                </a:solidFill>
                <a:effectLst/>
                <a:latin typeface="arial" panose="020B0604020202020204" pitchFamily="34" charset="0"/>
              </a:rPr>
              <a:t> a structure.</a:t>
            </a:r>
            <a:endParaRPr lang="en-US" dirty="0"/>
          </a:p>
        </p:txBody>
      </p:sp>
      <p:sp>
        <p:nvSpPr>
          <p:cNvPr id="4" name="Slide Number Placeholder 3"/>
          <p:cNvSpPr>
            <a:spLocks noGrp="1"/>
          </p:cNvSpPr>
          <p:nvPr>
            <p:ph type="sldNum" sz="quarter" idx="5"/>
          </p:nvPr>
        </p:nvSpPr>
        <p:spPr/>
        <p:txBody>
          <a:bodyPr/>
          <a:lstStyle/>
          <a:p>
            <a:fld id="{F8058470-ACD4-40C4-AD9B-B7051AB7ABE3}" type="slidenum">
              <a:rPr lang="en-US" smtClean="0"/>
              <a:t>4</a:t>
            </a:fld>
            <a:endParaRPr lang="en-US"/>
          </a:p>
        </p:txBody>
      </p:sp>
    </p:spTree>
    <p:extLst>
      <p:ext uri="{BB962C8B-B14F-4D97-AF65-F5344CB8AC3E}">
        <p14:creationId xmlns:p14="http://schemas.microsoft.com/office/powerpoint/2010/main" val="3711465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02122"/>
                </a:solidFill>
                <a:effectLst/>
                <a:latin typeface="Arial" panose="020B0604020202020204" pitchFamily="34" charset="0"/>
              </a:rPr>
              <a:t>For example, if </a:t>
            </a:r>
            <a:r>
              <a:rPr lang="en-US" b="0" i="1" dirty="0">
                <a:solidFill>
                  <a:srgbClr val="202122"/>
                </a:solidFill>
                <a:effectLst/>
                <a:latin typeface="Arial" panose="020B0604020202020204" pitchFamily="34" charset="0"/>
              </a:rPr>
              <a:t>A</a:t>
            </a:r>
            <a:r>
              <a:rPr lang="en-US" b="0" i="0" dirty="0">
                <a:solidFill>
                  <a:srgbClr val="202122"/>
                </a:solidFill>
                <a:effectLst/>
                <a:latin typeface="Arial" panose="020B0604020202020204" pitchFamily="34" charset="0"/>
              </a:rPr>
              <a:t> = {1, 3, 5, 7} and </a:t>
            </a:r>
            <a:r>
              <a:rPr lang="en-US" b="0" i="1" dirty="0">
                <a:solidFill>
                  <a:srgbClr val="202122"/>
                </a:solidFill>
                <a:effectLst/>
                <a:latin typeface="Arial" panose="020B0604020202020204" pitchFamily="34" charset="0"/>
              </a:rPr>
              <a:t>B</a:t>
            </a:r>
            <a:r>
              <a:rPr lang="en-US" b="0" i="0" dirty="0">
                <a:solidFill>
                  <a:srgbClr val="202122"/>
                </a:solidFill>
                <a:effectLst/>
                <a:latin typeface="Arial" panose="020B0604020202020204" pitchFamily="34" charset="0"/>
              </a:rPr>
              <a:t> = {1, 2, 4, 6, 7} then </a:t>
            </a:r>
            <a:r>
              <a:rPr lang="en-US" b="0" i="1" dirty="0">
                <a:solidFill>
                  <a:srgbClr val="202122"/>
                </a:solidFill>
                <a:effectLst/>
                <a:latin typeface="Arial" panose="020B0604020202020204" pitchFamily="34" charset="0"/>
              </a:rPr>
              <a:t>A</a:t>
            </a:r>
            <a:r>
              <a:rPr lang="en-US" b="0" i="0" dirty="0">
                <a:solidFill>
                  <a:srgbClr val="202122"/>
                </a:solidFill>
                <a:effectLst/>
                <a:latin typeface="Arial" panose="020B0604020202020204" pitchFamily="34" charset="0"/>
              </a:rPr>
              <a:t> ∪ </a:t>
            </a:r>
            <a:r>
              <a:rPr lang="en-US" b="0" i="1" dirty="0">
                <a:solidFill>
                  <a:srgbClr val="202122"/>
                </a:solidFill>
                <a:effectLst/>
                <a:latin typeface="Arial" panose="020B0604020202020204" pitchFamily="34" charset="0"/>
              </a:rPr>
              <a:t>B</a:t>
            </a:r>
            <a:r>
              <a:rPr lang="en-US" b="0" i="0" dirty="0">
                <a:solidFill>
                  <a:srgbClr val="202122"/>
                </a:solidFill>
                <a:effectLst/>
                <a:latin typeface="Arial" panose="020B0604020202020204" pitchFamily="34" charset="0"/>
              </a:rPr>
              <a:t> = {1, 2, 3, 4, 5, 6, 7}. A more elaborate example (involving two infinite sets) is:</a:t>
            </a:r>
          </a:p>
          <a:p>
            <a:r>
              <a:rPr lang="en-US" i="1" dirty="0"/>
              <a:t>A</a:t>
            </a:r>
            <a:r>
              <a:rPr lang="en-US" dirty="0"/>
              <a:t> = {</a:t>
            </a:r>
            <a:r>
              <a:rPr lang="en-US" i="1" dirty="0"/>
              <a:t>x</a:t>
            </a:r>
            <a:r>
              <a:rPr lang="en-US" dirty="0"/>
              <a:t> is an even </a:t>
            </a:r>
            <a:r>
              <a:rPr lang="en-US" u="none" strike="noStrike" dirty="0">
                <a:solidFill>
                  <a:srgbClr val="0B0080"/>
                </a:solidFill>
                <a:effectLst/>
                <a:hlinkClick r:id="rId3" tooltip="Integer"/>
              </a:rPr>
              <a:t>integer</a:t>
            </a:r>
            <a:r>
              <a:rPr lang="en-US" dirty="0"/>
              <a:t> larger than 1}</a:t>
            </a:r>
          </a:p>
          <a:p>
            <a:r>
              <a:rPr lang="en-US" i="1" dirty="0"/>
              <a:t>B</a:t>
            </a:r>
            <a:r>
              <a:rPr lang="en-US" dirty="0"/>
              <a:t> = {</a:t>
            </a:r>
            <a:r>
              <a:rPr lang="en-US" i="1" dirty="0"/>
              <a:t>x</a:t>
            </a:r>
            <a:r>
              <a:rPr lang="en-US" dirty="0"/>
              <a:t> is an odd integer larger than 1}</a:t>
            </a:r>
          </a:p>
          <a:p>
            <a:r>
              <a:rPr lang="en-US" dirty="0">
                <a:effectLst/>
              </a:rPr>
              <a:t>{</a:t>
            </a:r>
            <a:r>
              <a:rPr lang="en-US" dirty="0" err="1">
                <a:effectLst/>
              </a:rPr>
              <a:t>AuB</a:t>
            </a:r>
            <a:r>
              <a:rPr lang="en-US" dirty="0">
                <a:effectLst/>
              </a:rPr>
              <a:t>={2,3,4,5,6,,…} comment down your answer below for challenge number 1. You will know if you get it right if I will response with a heart.</a:t>
            </a:r>
            <a:endParaRPr lang="en-US" dirty="0"/>
          </a:p>
        </p:txBody>
      </p:sp>
      <p:sp>
        <p:nvSpPr>
          <p:cNvPr id="4" name="Slide Number Placeholder 3"/>
          <p:cNvSpPr>
            <a:spLocks noGrp="1"/>
          </p:cNvSpPr>
          <p:nvPr>
            <p:ph type="sldNum" sz="quarter" idx="5"/>
          </p:nvPr>
        </p:nvSpPr>
        <p:spPr/>
        <p:txBody>
          <a:bodyPr/>
          <a:lstStyle/>
          <a:p>
            <a:fld id="{F8058470-ACD4-40C4-AD9B-B7051AB7ABE3}" type="slidenum">
              <a:rPr lang="en-US" smtClean="0"/>
              <a:t>5</a:t>
            </a:fld>
            <a:endParaRPr lang="en-US"/>
          </a:p>
        </p:txBody>
      </p:sp>
    </p:spTree>
    <p:extLst>
      <p:ext uri="{BB962C8B-B14F-4D97-AF65-F5344CB8AC3E}">
        <p14:creationId xmlns:p14="http://schemas.microsoft.com/office/powerpoint/2010/main" val="1696043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In </a:t>
            </a:r>
            <a:r>
              <a:rPr lang="en-US" b="0" i="0" u="none" strike="noStrike" dirty="0">
                <a:solidFill>
                  <a:srgbClr val="0B0080"/>
                </a:solidFill>
                <a:effectLst/>
                <a:latin typeface="Arial" panose="020B0604020202020204" pitchFamily="34" charset="0"/>
                <a:hlinkClick r:id="rId3" tooltip="Mathematics"/>
              </a:rPr>
              <a:t>mathematics</a:t>
            </a:r>
            <a:r>
              <a:rPr lang="en-US" b="0" i="0" dirty="0">
                <a:solidFill>
                  <a:srgbClr val="202122"/>
                </a:solidFill>
                <a:effectLst/>
                <a:latin typeface="Arial" panose="020B0604020202020204" pitchFamily="34" charset="0"/>
              </a:rPr>
              <a:t>, the </a:t>
            </a:r>
            <a:r>
              <a:rPr lang="en-US" b="1" i="0" dirty="0">
                <a:solidFill>
                  <a:srgbClr val="202122"/>
                </a:solidFill>
                <a:effectLst/>
                <a:latin typeface="Arial" panose="020B0604020202020204" pitchFamily="34" charset="0"/>
              </a:rPr>
              <a:t>intersection</a:t>
            </a:r>
            <a:r>
              <a:rPr lang="en-US" b="0" i="0" dirty="0">
                <a:solidFill>
                  <a:srgbClr val="202122"/>
                </a:solidFill>
                <a:effectLst/>
                <a:latin typeface="Arial" panose="020B0604020202020204" pitchFamily="34" charset="0"/>
              </a:rPr>
              <a:t> of two </a:t>
            </a:r>
            <a:r>
              <a:rPr lang="en-US" b="0" i="0" u="none" strike="noStrike" dirty="0">
                <a:solidFill>
                  <a:srgbClr val="0B0080"/>
                </a:solidFill>
                <a:effectLst/>
                <a:latin typeface="Arial" panose="020B0604020202020204" pitchFamily="34" charset="0"/>
                <a:hlinkClick r:id="rId4" tooltip="Set (mathematics)"/>
              </a:rPr>
              <a:t>sets</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A</a:t>
            </a:r>
            <a:r>
              <a:rPr lang="en-US" b="0" i="0" dirty="0">
                <a:solidFill>
                  <a:srgbClr val="202122"/>
                </a:solidFill>
                <a:effectLst/>
                <a:latin typeface="Arial" panose="020B0604020202020204" pitchFamily="34" charset="0"/>
              </a:rPr>
              <a:t> and </a:t>
            </a:r>
            <a:r>
              <a:rPr lang="en-US" b="0" i="1" dirty="0">
                <a:solidFill>
                  <a:srgbClr val="202122"/>
                </a:solidFill>
                <a:effectLst/>
                <a:latin typeface="Arial" panose="020B0604020202020204" pitchFamily="34" charset="0"/>
              </a:rPr>
              <a:t>B</a:t>
            </a:r>
            <a:r>
              <a:rPr lang="en-US" b="0" i="0" dirty="0">
                <a:solidFill>
                  <a:srgbClr val="202122"/>
                </a:solidFill>
                <a:effectLst/>
                <a:latin typeface="Arial" panose="020B0604020202020204" pitchFamily="34" charset="0"/>
              </a:rPr>
              <a:t>, denoted by </a:t>
            </a:r>
            <a:r>
              <a:rPr lang="en-US" b="0" i="1" dirty="0">
                <a:solidFill>
                  <a:srgbClr val="202122"/>
                </a:solidFill>
                <a:effectLst/>
                <a:latin typeface="Arial" panose="020B0604020202020204" pitchFamily="34" charset="0"/>
              </a:rPr>
              <a:t>A</a:t>
            </a:r>
            <a:r>
              <a:rPr lang="en-US" b="0" i="0" dirty="0">
                <a:solidFill>
                  <a:srgbClr val="202122"/>
                </a:solidFill>
                <a:effectLst/>
                <a:latin typeface="Arial" panose="020B0604020202020204" pitchFamily="34" charset="0"/>
              </a:rPr>
              <a:t> ∩ </a:t>
            </a:r>
            <a:r>
              <a:rPr lang="en-US" b="0" i="1" dirty="0">
                <a:solidFill>
                  <a:srgbClr val="202122"/>
                </a:solidFill>
                <a:effectLst/>
                <a:latin typeface="Arial" panose="020B0604020202020204" pitchFamily="34" charset="0"/>
              </a:rPr>
              <a:t>B</a:t>
            </a:r>
            <a:r>
              <a:rPr lang="en-US" b="0" i="0" dirty="0">
                <a:solidFill>
                  <a:srgbClr val="202122"/>
                </a:solidFill>
                <a:effectLst/>
                <a:latin typeface="Arial" panose="020B0604020202020204" pitchFamily="34" charset="0"/>
              </a:rPr>
              <a:t>, is the set containing all elements of </a:t>
            </a:r>
            <a:r>
              <a:rPr lang="en-US" b="0" i="1" dirty="0">
                <a:solidFill>
                  <a:srgbClr val="202122"/>
                </a:solidFill>
                <a:effectLst/>
                <a:latin typeface="Arial" panose="020B0604020202020204" pitchFamily="34" charset="0"/>
              </a:rPr>
              <a:t>A</a:t>
            </a:r>
            <a:r>
              <a:rPr lang="en-US" b="0" i="0" dirty="0">
                <a:solidFill>
                  <a:srgbClr val="202122"/>
                </a:solidFill>
                <a:effectLst/>
                <a:latin typeface="Arial" panose="020B0604020202020204" pitchFamily="34" charset="0"/>
              </a:rPr>
              <a:t> that also belong to </a:t>
            </a:r>
            <a:r>
              <a:rPr lang="en-US" b="0" i="1" dirty="0">
                <a:solidFill>
                  <a:srgbClr val="202122"/>
                </a:solidFill>
                <a:effectLst/>
                <a:latin typeface="Arial" panose="020B0604020202020204" pitchFamily="34" charset="0"/>
              </a:rPr>
              <a:t>B</a:t>
            </a:r>
            <a:r>
              <a:rPr lang="en-US" b="0" i="0" dirty="0">
                <a:solidFill>
                  <a:srgbClr val="202122"/>
                </a:solidFill>
                <a:effectLst/>
                <a:latin typeface="Arial" panose="020B0604020202020204" pitchFamily="34" charset="0"/>
              </a:rPr>
              <a:t> (or equivalently, all elements of </a:t>
            </a:r>
            <a:r>
              <a:rPr lang="en-US" b="0" i="1" dirty="0">
                <a:solidFill>
                  <a:srgbClr val="202122"/>
                </a:solidFill>
                <a:effectLst/>
                <a:latin typeface="Arial" panose="020B0604020202020204" pitchFamily="34" charset="0"/>
              </a:rPr>
              <a:t>B</a:t>
            </a:r>
            <a:r>
              <a:rPr lang="en-US" b="0" i="0" dirty="0">
                <a:solidFill>
                  <a:srgbClr val="202122"/>
                </a:solidFill>
                <a:effectLst/>
                <a:latin typeface="Arial" panose="020B0604020202020204" pitchFamily="34" charset="0"/>
              </a:rPr>
              <a:t> that also belong to </a:t>
            </a:r>
            <a:r>
              <a:rPr lang="en-US" b="0" i="1" dirty="0">
                <a:solidFill>
                  <a:srgbClr val="202122"/>
                </a:solidFill>
                <a:effectLst/>
                <a:latin typeface="Arial" panose="020B0604020202020204" pitchFamily="34" charset="0"/>
              </a:rPr>
              <a:t>A</a:t>
            </a:r>
            <a:r>
              <a:rPr lang="en-US" b="0" i="0" dirty="0">
                <a:solidFill>
                  <a:srgbClr val="202122"/>
                </a:solidFill>
                <a:effectLs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F8058470-ACD4-40C4-AD9B-B7051AB7ABE3}" type="slidenum">
              <a:rPr lang="en-US" smtClean="0"/>
              <a:t>6</a:t>
            </a:fld>
            <a:endParaRPr lang="en-US"/>
          </a:p>
        </p:txBody>
      </p:sp>
    </p:spTree>
    <p:extLst>
      <p:ext uri="{BB962C8B-B14F-4D97-AF65-F5344CB8AC3E}">
        <p14:creationId xmlns:p14="http://schemas.microsoft.com/office/powerpoint/2010/main" val="1329839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02122"/>
                </a:solidFill>
                <a:effectLst/>
                <a:latin typeface="Arial" panose="020B0604020202020204" pitchFamily="34" charset="0"/>
              </a:rPr>
              <a:t>The intersection of two sets </a:t>
            </a:r>
            <a:r>
              <a:rPr lang="en-US" b="0" i="1" dirty="0">
                <a:solidFill>
                  <a:srgbClr val="202122"/>
                </a:solidFill>
                <a:effectLst/>
                <a:latin typeface="Arial" panose="020B0604020202020204" pitchFamily="34" charset="0"/>
              </a:rPr>
              <a:t>A</a:t>
            </a:r>
            <a:r>
              <a:rPr lang="en-US" b="0" i="0" dirty="0">
                <a:solidFill>
                  <a:srgbClr val="202122"/>
                </a:solidFill>
                <a:effectLst/>
                <a:latin typeface="Arial" panose="020B0604020202020204" pitchFamily="34" charset="0"/>
              </a:rPr>
              <a:t> and </a:t>
            </a:r>
            <a:r>
              <a:rPr lang="en-US" b="0" i="1" dirty="0">
                <a:solidFill>
                  <a:srgbClr val="202122"/>
                </a:solidFill>
                <a:effectLst/>
                <a:latin typeface="Arial" panose="020B0604020202020204" pitchFamily="34" charset="0"/>
              </a:rPr>
              <a:t>B</a:t>
            </a:r>
            <a:r>
              <a:rPr lang="en-US" b="0" i="0" dirty="0">
                <a:solidFill>
                  <a:srgbClr val="202122"/>
                </a:solidFill>
                <a:effectLst/>
                <a:latin typeface="Arial" panose="020B0604020202020204" pitchFamily="34" charset="0"/>
              </a:rPr>
              <a:t>, denoted by </a:t>
            </a:r>
            <a:r>
              <a:rPr lang="en-US" b="0" i="1" dirty="0">
                <a:solidFill>
                  <a:srgbClr val="202122"/>
                </a:solidFill>
                <a:effectLst/>
                <a:latin typeface="Nimbus Roman No9 L"/>
              </a:rPr>
              <a:t>A</a:t>
            </a:r>
            <a:r>
              <a:rPr lang="en-US" b="0" i="0" dirty="0">
                <a:solidFill>
                  <a:srgbClr val="202122"/>
                </a:solidFill>
                <a:effectLst/>
                <a:latin typeface="Nimbus Roman No9 L"/>
              </a:rPr>
              <a:t> ∩ </a:t>
            </a:r>
            <a:r>
              <a:rPr lang="en-US" b="0" i="1" dirty="0">
                <a:solidFill>
                  <a:srgbClr val="202122"/>
                </a:solidFill>
                <a:effectLst/>
                <a:latin typeface="Nimbus Roman No9 L"/>
              </a:rPr>
              <a:t>B</a:t>
            </a:r>
            <a:r>
              <a:rPr lang="en-US" b="0" i="0" dirty="0">
                <a:solidFill>
                  <a:srgbClr val="202122"/>
                </a:solidFill>
                <a:effectLst/>
                <a:latin typeface="Arial" panose="020B0604020202020204" pitchFamily="34" charset="0"/>
              </a:rPr>
              <a:t>, is the set of all objects that are members of both the sets </a:t>
            </a:r>
            <a:r>
              <a:rPr lang="en-US" b="0" i="1" dirty="0">
                <a:solidFill>
                  <a:srgbClr val="202122"/>
                </a:solidFill>
                <a:effectLst/>
                <a:latin typeface="Nimbus Roman No9 L"/>
              </a:rPr>
              <a:t>A</a:t>
            </a:r>
            <a:r>
              <a:rPr lang="en-US" b="0" i="0" dirty="0">
                <a:solidFill>
                  <a:srgbClr val="202122"/>
                </a:solidFill>
                <a:effectLst/>
                <a:latin typeface="Arial" panose="020B0604020202020204" pitchFamily="34" charset="0"/>
              </a:rPr>
              <a:t> and </a:t>
            </a:r>
            <a:r>
              <a:rPr lang="en-US" b="0" i="1" dirty="0">
                <a:solidFill>
                  <a:srgbClr val="202122"/>
                </a:solidFill>
                <a:effectLst/>
                <a:latin typeface="Nimbus Roman No9 L"/>
              </a:rPr>
              <a:t>B</a:t>
            </a:r>
            <a:r>
              <a:rPr lang="en-US" b="0" i="0" dirty="0">
                <a:solidFill>
                  <a:srgbClr val="202122"/>
                </a:solidFill>
                <a:effectLst/>
                <a:latin typeface="Arial" panose="020B0604020202020204" pitchFamily="34" charset="0"/>
              </a:rPr>
              <a:t>. </a:t>
            </a:r>
          </a:p>
          <a:p>
            <a:pPr algn="l"/>
            <a:r>
              <a:rPr lang="en-US" b="0" i="0" dirty="0">
                <a:solidFill>
                  <a:srgbClr val="202122"/>
                </a:solidFill>
                <a:effectLst/>
                <a:latin typeface="Arial" panose="020B0604020202020204" pitchFamily="34" charset="0"/>
              </a:rPr>
              <a:t>That is, </a:t>
            </a:r>
            <a:r>
              <a:rPr lang="en-US" b="0" i="1" dirty="0">
                <a:solidFill>
                  <a:srgbClr val="202122"/>
                </a:solidFill>
                <a:effectLst/>
                <a:latin typeface="Arial" panose="020B0604020202020204" pitchFamily="34" charset="0"/>
              </a:rPr>
              <a:t>x</a:t>
            </a:r>
            <a:r>
              <a:rPr lang="en-US" b="0" i="0" dirty="0">
                <a:solidFill>
                  <a:srgbClr val="202122"/>
                </a:solidFill>
                <a:effectLst/>
                <a:latin typeface="Arial" panose="020B0604020202020204" pitchFamily="34" charset="0"/>
              </a:rPr>
              <a:t> is an element of the intersection </a:t>
            </a:r>
            <a:r>
              <a:rPr lang="en-US" b="0" i="1" dirty="0">
                <a:solidFill>
                  <a:srgbClr val="202122"/>
                </a:solidFill>
                <a:effectLst/>
                <a:latin typeface="Arial" panose="020B0604020202020204" pitchFamily="34" charset="0"/>
              </a:rPr>
              <a:t>A</a:t>
            </a:r>
            <a:r>
              <a:rPr lang="en-US" b="0" i="0" dirty="0">
                <a:solidFill>
                  <a:srgbClr val="202122"/>
                </a:solidFill>
                <a:effectLst/>
                <a:latin typeface="Arial" panose="020B0604020202020204" pitchFamily="34" charset="0"/>
              </a:rPr>
              <a:t> ∩ </a:t>
            </a:r>
            <a:r>
              <a:rPr lang="en-US" b="0" i="1" dirty="0">
                <a:solidFill>
                  <a:srgbClr val="202122"/>
                </a:solidFill>
                <a:effectLst/>
                <a:latin typeface="Arial" panose="020B0604020202020204" pitchFamily="34" charset="0"/>
              </a:rPr>
              <a:t>B</a:t>
            </a:r>
            <a:r>
              <a:rPr lang="en-US" b="0" i="0" dirty="0">
                <a:solidFill>
                  <a:srgbClr val="202122"/>
                </a:solidFill>
                <a:effectLst/>
                <a:latin typeface="Arial" panose="020B0604020202020204" pitchFamily="34" charset="0"/>
              </a:rPr>
              <a:t> </a:t>
            </a:r>
            <a:r>
              <a:rPr lang="en-US" b="0" i="0" u="none" strike="noStrike" dirty="0">
                <a:solidFill>
                  <a:srgbClr val="0B0080"/>
                </a:solidFill>
                <a:effectLst/>
                <a:latin typeface="Arial" panose="020B0604020202020204" pitchFamily="34" charset="0"/>
                <a:hlinkClick r:id="rId3" tooltip="If and only if"/>
              </a:rPr>
              <a:t>if and only if</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x</a:t>
            </a:r>
            <a:r>
              <a:rPr lang="en-US" b="0" i="0" dirty="0">
                <a:solidFill>
                  <a:srgbClr val="202122"/>
                </a:solidFill>
                <a:effectLst/>
                <a:latin typeface="Arial" panose="020B0604020202020204" pitchFamily="34" charset="0"/>
              </a:rPr>
              <a:t> is both an element of </a:t>
            </a:r>
            <a:r>
              <a:rPr lang="en-US" b="0" i="1" dirty="0">
                <a:solidFill>
                  <a:srgbClr val="202122"/>
                </a:solidFill>
                <a:effectLst/>
                <a:latin typeface="Arial" panose="020B0604020202020204" pitchFamily="34" charset="0"/>
              </a:rPr>
              <a:t>A</a:t>
            </a:r>
            <a:r>
              <a:rPr lang="en-US" b="0" i="0" dirty="0">
                <a:solidFill>
                  <a:srgbClr val="202122"/>
                </a:solidFill>
                <a:effectLst/>
                <a:latin typeface="Arial" panose="020B0604020202020204" pitchFamily="34" charset="0"/>
              </a:rPr>
              <a:t> and an element of </a:t>
            </a:r>
            <a:r>
              <a:rPr lang="en-US" b="0" i="1" dirty="0">
                <a:solidFill>
                  <a:srgbClr val="202122"/>
                </a:solidFill>
                <a:effectLst/>
                <a:latin typeface="Arial" panose="020B0604020202020204" pitchFamily="34" charset="0"/>
              </a:rPr>
              <a:t>B</a:t>
            </a:r>
            <a:r>
              <a:rPr lang="en-US" b="0" i="0" dirty="0">
                <a:solidFill>
                  <a:srgbClr val="202122"/>
                </a:solidFill>
                <a:effectLst/>
                <a:latin typeface="Arial" panose="020B0604020202020204" pitchFamily="34" charset="0"/>
              </a:rPr>
              <a:t>.</a:t>
            </a:r>
          </a:p>
        </p:txBody>
      </p:sp>
      <p:sp>
        <p:nvSpPr>
          <p:cNvPr id="4" name="Slide Number Placeholder 3"/>
          <p:cNvSpPr>
            <a:spLocks noGrp="1"/>
          </p:cNvSpPr>
          <p:nvPr>
            <p:ph type="sldNum" sz="quarter" idx="5"/>
          </p:nvPr>
        </p:nvSpPr>
        <p:spPr/>
        <p:txBody>
          <a:bodyPr/>
          <a:lstStyle/>
          <a:p>
            <a:fld id="{F8058470-ACD4-40C4-AD9B-B7051AB7ABE3}" type="slidenum">
              <a:rPr lang="en-US" smtClean="0"/>
              <a:t>7</a:t>
            </a:fld>
            <a:endParaRPr lang="en-US"/>
          </a:p>
        </p:txBody>
      </p:sp>
    </p:spTree>
    <p:extLst>
      <p:ext uri="{BB962C8B-B14F-4D97-AF65-F5344CB8AC3E}">
        <p14:creationId xmlns:p14="http://schemas.microsoft.com/office/powerpoint/2010/main" val="3490331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58470-ACD4-40C4-AD9B-B7051AB7ABE3}" type="slidenum">
              <a:rPr lang="en-US" smtClean="0"/>
              <a:t>8</a:t>
            </a:fld>
            <a:endParaRPr lang="en-US"/>
          </a:p>
        </p:txBody>
      </p:sp>
    </p:spTree>
    <p:extLst>
      <p:ext uri="{BB962C8B-B14F-4D97-AF65-F5344CB8AC3E}">
        <p14:creationId xmlns:p14="http://schemas.microsoft.com/office/powerpoint/2010/main" val="2558843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a:t>
            </a:r>
            <a:r>
              <a:rPr lang="en-US" dirty="0"/>
              <a:t> = {</a:t>
            </a:r>
            <a:r>
              <a:rPr lang="en-US" i="1" dirty="0"/>
              <a:t>x</a:t>
            </a:r>
            <a:r>
              <a:rPr lang="en-US" dirty="0"/>
              <a:t> is an even </a:t>
            </a:r>
            <a:r>
              <a:rPr lang="en-US" u="none" strike="noStrike" dirty="0">
                <a:solidFill>
                  <a:srgbClr val="0B0080"/>
                </a:solidFill>
                <a:effectLst/>
                <a:hlinkClick r:id="rId3" tooltip="Integer"/>
              </a:rPr>
              <a:t>integer</a:t>
            </a:r>
            <a:r>
              <a:rPr lang="en-US" dirty="0"/>
              <a:t> larger than 1}</a:t>
            </a:r>
          </a:p>
          <a:p>
            <a:r>
              <a:rPr lang="en-US" i="1" dirty="0"/>
              <a:t>B</a:t>
            </a:r>
            <a:r>
              <a:rPr lang="en-US" dirty="0"/>
              <a:t> = {</a:t>
            </a:r>
            <a:r>
              <a:rPr lang="en-US" i="1" dirty="0"/>
              <a:t>x</a:t>
            </a:r>
            <a:r>
              <a:rPr lang="en-US" dirty="0"/>
              <a:t> is an odd integer larger than 1}</a:t>
            </a:r>
          </a:p>
          <a:p>
            <a:r>
              <a:rPr lang="en-US" dirty="0">
                <a:effectLst/>
              </a:rPr>
              <a:t>comment down your answer below for challenge number 1. You will know if you get it right if I will response with a heart.</a:t>
            </a:r>
            <a:endParaRPr lang="en-US" dirty="0"/>
          </a:p>
        </p:txBody>
      </p:sp>
      <p:sp>
        <p:nvSpPr>
          <p:cNvPr id="4" name="Slide Number Placeholder 3"/>
          <p:cNvSpPr>
            <a:spLocks noGrp="1"/>
          </p:cNvSpPr>
          <p:nvPr>
            <p:ph type="sldNum" sz="quarter" idx="5"/>
          </p:nvPr>
        </p:nvSpPr>
        <p:spPr/>
        <p:txBody>
          <a:bodyPr/>
          <a:lstStyle/>
          <a:p>
            <a:fld id="{F8058470-ACD4-40C4-AD9B-B7051AB7ABE3}" type="slidenum">
              <a:rPr lang="en-US" smtClean="0"/>
              <a:t>9</a:t>
            </a:fld>
            <a:endParaRPr lang="en-US"/>
          </a:p>
        </p:txBody>
      </p:sp>
    </p:spTree>
    <p:extLst>
      <p:ext uri="{BB962C8B-B14F-4D97-AF65-F5344CB8AC3E}">
        <p14:creationId xmlns:p14="http://schemas.microsoft.com/office/powerpoint/2010/main" val="3001376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a diagram representing mathematical or logical sets pictorially as circles or closed curves within an enclosing rectangle (the universal set), common elements of the sets being represented by the areas of overlap among the circles. </a:t>
            </a:r>
            <a:r>
              <a:rPr lang="en-US" b="0" i="0" dirty="0">
                <a:solidFill>
                  <a:srgbClr val="333333"/>
                </a:solidFill>
                <a:effectLst/>
                <a:latin typeface="Verdana" panose="020B0604030504040204" pitchFamily="34" charset="0"/>
              </a:rPr>
              <a:t>Each friend is an "element" (or "member") of the set. It is normal to use </a:t>
            </a:r>
            <a:r>
              <a:rPr lang="en-US" b="1" i="0" dirty="0">
                <a:solidFill>
                  <a:srgbClr val="333333"/>
                </a:solidFill>
                <a:effectLst/>
                <a:latin typeface="Verdana" panose="020B0604030504040204" pitchFamily="34" charset="0"/>
              </a:rPr>
              <a:t>lowercase letters</a:t>
            </a:r>
            <a:r>
              <a:rPr lang="en-US" b="0" i="0" dirty="0">
                <a:solidFill>
                  <a:srgbClr val="333333"/>
                </a:solidFill>
                <a:effectLst/>
                <a:latin typeface="Verdana" panose="020B0604030504040204" pitchFamily="34" charset="0"/>
              </a:rPr>
              <a:t> for them. </a:t>
            </a:r>
            <a:r>
              <a:rPr lang="en-US" b="0" i="0" dirty="0" err="1">
                <a:solidFill>
                  <a:srgbClr val="333333"/>
                </a:solidFill>
                <a:effectLst/>
                <a:latin typeface="Verdana" panose="020B0604030504040204" pitchFamily="34" charset="0"/>
              </a:rPr>
              <a:t>Volleball</a:t>
            </a:r>
            <a:r>
              <a:rPr lang="en-US" b="0" i="0" dirty="0">
                <a:solidFill>
                  <a:srgbClr val="333333"/>
                </a:solidFill>
                <a:effectLst/>
                <a:latin typeface="Verdana" panose="020B0604030504040204" pitchFamily="34" charset="0"/>
              </a:rPr>
              <a:t> </a:t>
            </a:r>
            <a:r>
              <a:rPr lang="en-US" b="0" i="0" dirty="0">
                <a:solidFill>
                  <a:srgbClr val="296BC2"/>
                </a:solidFill>
                <a:effectLst/>
                <a:latin typeface="Verdana" panose="020B0604030504040204" pitchFamily="34" charset="0"/>
              </a:rPr>
              <a:t>{</a:t>
            </a:r>
            <a:r>
              <a:rPr lang="en-US" b="0" i="0" dirty="0" err="1">
                <a:solidFill>
                  <a:srgbClr val="296BC2"/>
                </a:solidFill>
                <a:effectLst/>
                <a:latin typeface="Verdana" panose="020B0604030504040204" pitchFamily="34" charset="0"/>
              </a:rPr>
              <a:t>alex</a:t>
            </a:r>
            <a:r>
              <a:rPr lang="en-US" b="0" i="0" dirty="0">
                <a:solidFill>
                  <a:srgbClr val="296BC2"/>
                </a:solidFill>
                <a:effectLst/>
                <a:latin typeface="Verdana" panose="020B0604030504040204" pitchFamily="34" charset="0"/>
              </a:rPr>
              <a:t>, </a:t>
            </a:r>
            <a:r>
              <a:rPr lang="en-US" b="0" i="0" dirty="0" err="1">
                <a:solidFill>
                  <a:srgbClr val="296BC2"/>
                </a:solidFill>
                <a:effectLst/>
                <a:latin typeface="Verdana" panose="020B0604030504040204" pitchFamily="34" charset="0"/>
              </a:rPr>
              <a:t>casey</a:t>
            </a:r>
            <a:r>
              <a:rPr lang="en-US" b="0" i="0" dirty="0">
                <a:solidFill>
                  <a:srgbClr val="296BC2"/>
                </a:solidFill>
                <a:effectLst/>
                <a:latin typeface="Verdana" panose="020B0604030504040204" pitchFamily="34" charset="0"/>
              </a:rPr>
              <a:t>, drew, hunter</a:t>
            </a:r>
            <a:r>
              <a:rPr lang="en-US" b="0" i="0" dirty="0">
                <a:solidFill>
                  <a:srgbClr val="333333"/>
                </a:solidFill>
                <a:effectLst/>
                <a:latin typeface="Verdana" panose="020B0604030504040204" pitchFamily="34" charset="0"/>
              </a:rPr>
              <a:t>}. Basketball </a:t>
            </a:r>
            <a:r>
              <a:rPr lang="en-US" b="0" i="0" dirty="0">
                <a:solidFill>
                  <a:srgbClr val="296BC2"/>
                </a:solidFill>
                <a:effectLst/>
                <a:latin typeface="Verdana" panose="020B0604030504040204" pitchFamily="34" charset="0"/>
              </a:rPr>
              <a:t>{</a:t>
            </a:r>
            <a:r>
              <a:rPr lang="en-US" b="0" i="0" dirty="0" err="1">
                <a:solidFill>
                  <a:srgbClr val="296BC2"/>
                </a:solidFill>
                <a:effectLst/>
                <a:latin typeface="Verdana" panose="020B0604030504040204" pitchFamily="34" charset="0"/>
              </a:rPr>
              <a:t>casey</a:t>
            </a:r>
            <a:r>
              <a:rPr lang="en-US" b="0" i="0" dirty="0">
                <a:solidFill>
                  <a:srgbClr val="296BC2"/>
                </a:solidFill>
                <a:effectLst/>
                <a:latin typeface="Verdana" panose="020B0604030504040204" pitchFamily="34" charset="0"/>
              </a:rPr>
              <a:t>, drew, jade}</a:t>
            </a:r>
            <a:endParaRPr lang="en-US" dirty="0"/>
          </a:p>
        </p:txBody>
      </p:sp>
      <p:sp>
        <p:nvSpPr>
          <p:cNvPr id="4" name="Slide Number Placeholder 3"/>
          <p:cNvSpPr>
            <a:spLocks noGrp="1"/>
          </p:cNvSpPr>
          <p:nvPr>
            <p:ph type="sldNum" sz="quarter" idx="5"/>
          </p:nvPr>
        </p:nvSpPr>
        <p:spPr/>
        <p:txBody>
          <a:bodyPr/>
          <a:lstStyle/>
          <a:p>
            <a:fld id="{F8058470-ACD4-40C4-AD9B-B7051AB7ABE3}" type="slidenum">
              <a:rPr lang="en-US" smtClean="0"/>
              <a:t>10</a:t>
            </a:fld>
            <a:endParaRPr lang="en-US"/>
          </a:p>
        </p:txBody>
      </p:sp>
    </p:spTree>
    <p:extLst>
      <p:ext uri="{BB962C8B-B14F-4D97-AF65-F5344CB8AC3E}">
        <p14:creationId xmlns:p14="http://schemas.microsoft.com/office/powerpoint/2010/main" val="3983531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F4179-26E8-4364-8F7E-0F58E0A104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CEDD3E-2065-4156-8C97-880F84BD7A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15F936-6B5A-4DFB-AAAB-6E9B3214F325}"/>
              </a:ext>
            </a:extLst>
          </p:cNvPr>
          <p:cNvSpPr>
            <a:spLocks noGrp="1"/>
          </p:cNvSpPr>
          <p:nvPr>
            <p:ph type="dt" sz="half" idx="10"/>
          </p:nvPr>
        </p:nvSpPr>
        <p:spPr/>
        <p:txBody>
          <a:bodyPr/>
          <a:lstStyle/>
          <a:p>
            <a:fld id="{A65327B9-A2BC-4C7E-BA51-2E19BDB44545}" type="datetime1">
              <a:rPr lang="en-US" smtClean="0"/>
              <a:t>8/19/2020</a:t>
            </a:fld>
            <a:endParaRPr lang="en-US"/>
          </a:p>
        </p:txBody>
      </p:sp>
      <p:sp>
        <p:nvSpPr>
          <p:cNvPr id="5" name="Footer Placeholder 4">
            <a:extLst>
              <a:ext uri="{FF2B5EF4-FFF2-40B4-BE49-F238E27FC236}">
                <a16:creationId xmlns:a16="http://schemas.microsoft.com/office/drawing/2014/main" id="{A21DDF8C-6F76-4907-BB27-629F22A2F5BE}"/>
              </a:ext>
            </a:extLst>
          </p:cNvPr>
          <p:cNvSpPr>
            <a:spLocks noGrp="1"/>
          </p:cNvSpPr>
          <p:nvPr>
            <p:ph type="ftr" sz="quarter" idx="11"/>
          </p:nvPr>
        </p:nvSpPr>
        <p:spPr/>
        <p:txBody>
          <a:bodyPr/>
          <a:lstStyle/>
          <a:p>
            <a:r>
              <a:rPr lang="en-US"/>
              <a:t>gracejane.ugoy@deped.gov.ph</a:t>
            </a:r>
          </a:p>
        </p:txBody>
      </p:sp>
      <p:sp>
        <p:nvSpPr>
          <p:cNvPr id="6" name="Slide Number Placeholder 5">
            <a:extLst>
              <a:ext uri="{FF2B5EF4-FFF2-40B4-BE49-F238E27FC236}">
                <a16:creationId xmlns:a16="http://schemas.microsoft.com/office/drawing/2014/main" id="{0123439A-DE76-4455-8C0F-1F8B4AB03858}"/>
              </a:ext>
            </a:extLst>
          </p:cNvPr>
          <p:cNvSpPr>
            <a:spLocks noGrp="1"/>
          </p:cNvSpPr>
          <p:nvPr>
            <p:ph type="sldNum" sz="quarter" idx="12"/>
          </p:nvPr>
        </p:nvSpPr>
        <p:spPr/>
        <p:txBody>
          <a:bodyPr/>
          <a:lstStyle/>
          <a:p>
            <a:fld id="{CA35BD14-A40A-4E91-A4E0-93C3A19178F4}" type="slidenum">
              <a:rPr lang="en-US" smtClean="0"/>
              <a:t>‹#›</a:t>
            </a:fld>
            <a:endParaRPr lang="en-US"/>
          </a:p>
        </p:txBody>
      </p:sp>
    </p:spTree>
    <p:extLst>
      <p:ext uri="{BB962C8B-B14F-4D97-AF65-F5344CB8AC3E}">
        <p14:creationId xmlns:p14="http://schemas.microsoft.com/office/powerpoint/2010/main" val="2919340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D5C2-8A71-4F4C-B915-C20DD53B60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5D7F1A-8403-4DCE-A378-D714ED1680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D969A-F642-4072-9158-4272291479C4}"/>
              </a:ext>
            </a:extLst>
          </p:cNvPr>
          <p:cNvSpPr>
            <a:spLocks noGrp="1"/>
          </p:cNvSpPr>
          <p:nvPr>
            <p:ph type="dt" sz="half" idx="10"/>
          </p:nvPr>
        </p:nvSpPr>
        <p:spPr/>
        <p:txBody>
          <a:bodyPr/>
          <a:lstStyle/>
          <a:p>
            <a:fld id="{A7B18FD6-B556-4B5D-BA45-031E6E6B9CCB}" type="datetime1">
              <a:rPr lang="en-US" smtClean="0"/>
              <a:t>8/19/2020</a:t>
            </a:fld>
            <a:endParaRPr lang="en-US"/>
          </a:p>
        </p:txBody>
      </p:sp>
      <p:sp>
        <p:nvSpPr>
          <p:cNvPr id="5" name="Footer Placeholder 4">
            <a:extLst>
              <a:ext uri="{FF2B5EF4-FFF2-40B4-BE49-F238E27FC236}">
                <a16:creationId xmlns:a16="http://schemas.microsoft.com/office/drawing/2014/main" id="{DB98D1D5-B98C-4B82-81AE-C26273DD71EE}"/>
              </a:ext>
            </a:extLst>
          </p:cNvPr>
          <p:cNvSpPr>
            <a:spLocks noGrp="1"/>
          </p:cNvSpPr>
          <p:nvPr>
            <p:ph type="ftr" sz="quarter" idx="11"/>
          </p:nvPr>
        </p:nvSpPr>
        <p:spPr/>
        <p:txBody>
          <a:bodyPr/>
          <a:lstStyle/>
          <a:p>
            <a:r>
              <a:rPr lang="en-US"/>
              <a:t>gracejane.ugoy@deped.gov.ph</a:t>
            </a:r>
          </a:p>
        </p:txBody>
      </p:sp>
      <p:sp>
        <p:nvSpPr>
          <p:cNvPr id="6" name="Slide Number Placeholder 5">
            <a:extLst>
              <a:ext uri="{FF2B5EF4-FFF2-40B4-BE49-F238E27FC236}">
                <a16:creationId xmlns:a16="http://schemas.microsoft.com/office/drawing/2014/main" id="{DAA7B8BF-FB18-4852-B6C3-2E1F713915DE}"/>
              </a:ext>
            </a:extLst>
          </p:cNvPr>
          <p:cNvSpPr>
            <a:spLocks noGrp="1"/>
          </p:cNvSpPr>
          <p:nvPr>
            <p:ph type="sldNum" sz="quarter" idx="12"/>
          </p:nvPr>
        </p:nvSpPr>
        <p:spPr/>
        <p:txBody>
          <a:bodyPr/>
          <a:lstStyle/>
          <a:p>
            <a:fld id="{CA35BD14-A40A-4E91-A4E0-93C3A19178F4}" type="slidenum">
              <a:rPr lang="en-US" smtClean="0"/>
              <a:t>‹#›</a:t>
            </a:fld>
            <a:endParaRPr lang="en-US"/>
          </a:p>
        </p:txBody>
      </p:sp>
    </p:spTree>
    <p:extLst>
      <p:ext uri="{BB962C8B-B14F-4D97-AF65-F5344CB8AC3E}">
        <p14:creationId xmlns:p14="http://schemas.microsoft.com/office/powerpoint/2010/main" val="892951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26DE63-BCA6-473C-A77C-260EE607B7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736BFF-A00B-4513-A637-D911224E41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491ED-2935-472B-9BD5-A7A74F2DC862}"/>
              </a:ext>
            </a:extLst>
          </p:cNvPr>
          <p:cNvSpPr>
            <a:spLocks noGrp="1"/>
          </p:cNvSpPr>
          <p:nvPr>
            <p:ph type="dt" sz="half" idx="10"/>
          </p:nvPr>
        </p:nvSpPr>
        <p:spPr/>
        <p:txBody>
          <a:bodyPr/>
          <a:lstStyle/>
          <a:p>
            <a:fld id="{DADE57E6-7442-42CE-A088-3330B1BC05F2}" type="datetime1">
              <a:rPr lang="en-US" smtClean="0"/>
              <a:t>8/19/2020</a:t>
            </a:fld>
            <a:endParaRPr lang="en-US"/>
          </a:p>
        </p:txBody>
      </p:sp>
      <p:sp>
        <p:nvSpPr>
          <p:cNvPr id="5" name="Footer Placeholder 4">
            <a:extLst>
              <a:ext uri="{FF2B5EF4-FFF2-40B4-BE49-F238E27FC236}">
                <a16:creationId xmlns:a16="http://schemas.microsoft.com/office/drawing/2014/main" id="{51B40D59-D44B-4BAB-B45E-CDC16099BB4B}"/>
              </a:ext>
            </a:extLst>
          </p:cNvPr>
          <p:cNvSpPr>
            <a:spLocks noGrp="1"/>
          </p:cNvSpPr>
          <p:nvPr>
            <p:ph type="ftr" sz="quarter" idx="11"/>
          </p:nvPr>
        </p:nvSpPr>
        <p:spPr/>
        <p:txBody>
          <a:bodyPr/>
          <a:lstStyle/>
          <a:p>
            <a:r>
              <a:rPr lang="en-US"/>
              <a:t>gracejane.ugoy@deped.gov.ph</a:t>
            </a:r>
          </a:p>
        </p:txBody>
      </p:sp>
      <p:sp>
        <p:nvSpPr>
          <p:cNvPr id="6" name="Slide Number Placeholder 5">
            <a:extLst>
              <a:ext uri="{FF2B5EF4-FFF2-40B4-BE49-F238E27FC236}">
                <a16:creationId xmlns:a16="http://schemas.microsoft.com/office/drawing/2014/main" id="{68CDA1C8-D0C5-4402-A804-C6B442D262E2}"/>
              </a:ext>
            </a:extLst>
          </p:cNvPr>
          <p:cNvSpPr>
            <a:spLocks noGrp="1"/>
          </p:cNvSpPr>
          <p:nvPr>
            <p:ph type="sldNum" sz="quarter" idx="12"/>
          </p:nvPr>
        </p:nvSpPr>
        <p:spPr/>
        <p:txBody>
          <a:bodyPr/>
          <a:lstStyle/>
          <a:p>
            <a:fld id="{CA35BD14-A40A-4E91-A4E0-93C3A19178F4}" type="slidenum">
              <a:rPr lang="en-US" smtClean="0"/>
              <a:t>‹#›</a:t>
            </a:fld>
            <a:endParaRPr lang="en-US"/>
          </a:p>
        </p:txBody>
      </p:sp>
    </p:spTree>
    <p:extLst>
      <p:ext uri="{BB962C8B-B14F-4D97-AF65-F5344CB8AC3E}">
        <p14:creationId xmlns:p14="http://schemas.microsoft.com/office/powerpoint/2010/main" val="3443686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68B6-FEDD-497E-B9F7-A417A16599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EADC5D-B4FD-448B-8C92-74B1AED450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A404A-88DE-4F63-B9CA-A61EF563B482}"/>
              </a:ext>
            </a:extLst>
          </p:cNvPr>
          <p:cNvSpPr>
            <a:spLocks noGrp="1"/>
          </p:cNvSpPr>
          <p:nvPr>
            <p:ph type="dt" sz="half" idx="10"/>
          </p:nvPr>
        </p:nvSpPr>
        <p:spPr/>
        <p:txBody>
          <a:bodyPr/>
          <a:lstStyle/>
          <a:p>
            <a:fld id="{9448E7D4-F718-4AFF-9FC4-C8B9184DBA00}" type="datetime1">
              <a:rPr lang="en-US" smtClean="0"/>
              <a:t>8/19/2020</a:t>
            </a:fld>
            <a:endParaRPr lang="en-US"/>
          </a:p>
        </p:txBody>
      </p:sp>
      <p:sp>
        <p:nvSpPr>
          <p:cNvPr id="5" name="Footer Placeholder 4">
            <a:extLst>
              <a:ext uri="{FF2B5EF4-FFF2-40B4-BE49-F238E27FC236}">
                <a16:creationId xmlns:a16="http://schemas.microsoft.com/office/drawing/2014/main" id="{A8E6BAC9-3C01-48E9-877C-370F3306933F}"/>
              </a:ext>
            </a:extLst>
          </p:cNvPr>
          <p:cNvSpPr>
            <a:spLocks noGrp="1"/>
          </p:cNvSpPr>
          <p:nvPr>
            <p:ph type="ftr" sz="quarter" idx="11"/>
          </p:nvPr>
        </p:nvSpPr>
        <p:spPr/>
        <p:txBody>
          <a:bodyPr/>
          <a:lstStyle/>
          <a:p>
            <a:r>
              <a:rPr lang="en-US"/>
              <a:t>gracejane.ugoy@deped.gov.ph</a:t>
            </a:r>
          </a:p>
        </p:txBody>
      </p:sp>
      <p:sp>
        <p:nvSpPr>
          <p:cNvPr id="6" name="Slide Number Placeholder 5">
            <a:extLst>
              <a:ext uri="{FF2B5EF4-FFF2-40B4-BE49-F238E27FC236}">
                <a16:creationId xmlns:a16="http://schemas.microsoft.com/office/drawing/2014/main" id="{EB809E32-1A0F-496F-8347-A3CC39ACDA25}"/>
              </a:ext>
            </a:extLst>
          </p:cNvPr>
          <p:cNvSpPr>
            <a:spLocks noGrp="1"/>
          </p:cNvSpPr>
          <p:nvPr>
            <p:ph type="sldNum" sz="quarter" idx="12"/>
          </p:nvPr>
        </p:nvSpPr>
        <p:spPr/>
        <p:txBody>
          <a:bodyPr/>
          <a:lstStyle/>
          <a:p>
            <a:fld id="{CA35BD14-A40A-4E91-A4E0-93C3A19178F4}" type="slidenum">
              <a:rPr lang="en-US" smtClean="0"/>
              <a:t>‹#›</a:t>
            </a:fld>
            <a:endParaRPr lang="en-US"/>
          </a:p>
        </p:txBody>
      </p:sp>
    </p:spTree>
    <p:extLst>
      <p:ext uri="{BB962C8B-B14F-4D97-AF65-F5344CB8AC3E}">
        <p14:creationId xmlns:p14="http://schemas.microsoft.com/office/powerpoint/2010/main" val="3249582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2BDF-4AE2-4389-A326-97CA3ABE9D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086A1-9699-49DE-9406-A97D7721BB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B43B44-66BF-47B2-81E4-493DD79719FD}"/>
              </a:ext>
            </a:extLst>
          </p:cNvPr>
          <p:cNvSpPr>
            <a:spLocks noGrp="1"/>
          </p:cNvSpPr>
          <p:nvPr>
            <p:ph type="dt" sz="half" idx="10"/>
          </p:nvPr>
        </p:nvSpPr>
        <p:spPr/>
        <p:txBody>
          <a:bodyPr/>
          <a:lstStyle/>
          <a:p>
            <a:fld id="{32A1C74D-9A1E-4AAD-95B2-C7090B854654}" type="datetime1">
              <a:rPr lang="en-US" smtClean="0"/>
              <a:t>8/19/2020</a:t>
            </a:fld>
            <a:endParaRPr lang="en-US"/>
          </a:p>
        </p:txBody>
      </p:sp>
      <p:sp>
        <p:nvSpPr>
          <p:cNvPr id="5" name="Footer Placeholder 4">
            <a:extLst>
              <a:ext uri="{FF2B5EF4-FFF2-40B4-BE49-F238E27FC236}">
                <a16:creationId xmlns:a16="http://schemas.microsoft.com/office/drawing/2014/main" id="{1BC54267-ADDF-45F1-8AB4-4F648B9D7CC2}"/>
              </a:ext>
            </a:extLst>
          </p:cNvPr>
          <p:cNvSpPr>
            <a:spLocks noGrp="1"/>
          </p:cNvSpPr>
          <p:nvPr>
            <p:ph type="ftr" sz="quarter" idx="11"/>
          </p:nvPr>
        </p:nvSpPr>
        <p:spPr/>
        <p:txBody>
          <a:bodyPr/>
          <a:lstStyle/>
          <a:p>
            <a:r>
              <a:rPr lang="en-US"/>
              <a:t>gracejane.ugoy@deped.gov.ph</a:t>
            </a:r>
          </a:p>
        </p:txBody>
      </p:sp>
      <p:sp>
        <p:nvSpPr>
          <p:cNvPr id="6" name="Slide Number Placeholder 5">
            <a:extLst>
              <a:ext uri="{FF2B5EF4-FFF2-40B4-BE49-F238E27FC236}">
                <a16:creationId xmlns:a16="http://schemas.microsoft.com/office/drawing/2014/main" id="{64135DEB-C9AD-48E7-9ABA-A441638BBD11}"/>
              </a:ext>
            </a:extLst>
          </p:cNvPr>
          <p:cNvSpPr>
            <a:spLocks noGrp="1"/>
          </p:cNvSpPr>
          <p:nvPr>
            <p:ph type="sldNum" sz="quarter" idx="12"/>
          </p:nvPr>
        </p:nvSpPr>
        <p:spPr/>
        <p:txBody>
          <a:bodyPr/>
          <a:lstStyle/>
          <a:p>
            <a:fld id="{CA35BD14-A40A-4E91-A4E0-93C3A19178F4}" type="slidenum">
              <a:rPr lang="en-US" smtClean="0"/>
              <a:t>‹#›</a:t>
            </a:fld>
            <a:endParaRPr lang="en-US"/>
          </a:p>
        </p:txBody>
      </p:sp>
    </p:spTree>
    <p:extLst>
      <p:ext uri="{BB962C8B-B14F-4D97-AF65-F5344CB8AC3E}">
        <p14:creationId xmlns:p14="http://schemas.microsoft.com/office/powerpoint/2010/main" val="548196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5138-E9E4-4EC8-957B-076534CC33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29B9E-6CDA-45BF-A21D-7C2EB6450B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B7C116-4862-46F4-8A0D-90A294A21C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493492-82CA-400F-9C76-ABFA0B0062B3}"/>
              </a:ext>
            </a:extLst>
          </p:cNvPr>
          <p:cNvSpPr>
            <a:spLocks noGrp="1"/>
          </p:cNvSpPr>
          <p:nvPr>
            <p:ph type="dt" sz="half" idx="10"/>
          </p:nvPr>
        </p:nvSpPr>
        <p:spPr/>
        <p:txBody>
          <a:bodyPr/>
          <a:lstStyle/>
          <a:p>
            <a:fld id="{8A25A95E-54D6-435A-9CF5-3D917EC906FA}" type="datetime1">
              <a:rPr lang="en-US" smtClean="0"/>
              <a:t>8/19/2020</a:t>
            </a:fld>
            <a:endParaRPr lang="en-US"/>
          </a:p>
        </p:txBody>
      </p:sp>
      <p:sp>
        <p:nvSpPr>
          <p:cNvPr id="6" name="Footer Placeholder 5">
            <a:extLst>
              <a:ext uri="{FF2B5EF4-FFF2-40B4-BE49-F238E27FC236}">
                <a16:creationId xmlns:a16="http://schemas.microsoft.com/office/drawing/2014/main" id="{0F303F4B-F2E7-4D9F-A324-C528C87040D2}"/>
              </a:ext>
            </a:extLst>
          </p:cNvPr>
          <p:cNvSpPr>
            <a:spLocks noGrp="1"/>
          </p:cNvSpPr>
          <p:nvPr>
            <p:ph type="ftr" sz="quarter" idx="11"/>
          </p:nvPr>
        </p:nvSpPr>
        <p:spPr/>
        <p:txBody>
          <a:bodyPr/>
          <a:lstStyle/>
          <a:p>
            <a:r>
              <a:rPr lang="en-US"/>
              <a:t>gracejane.ugoy@deped.gov.ph</a:t>
            </a:r>
          </a:p>
        </p:txBody>
      </p:sp>
      <p:sp>
        <p:nvSpPr>
          <p:cNvPr id="7" name="Slide Number Placeholder 6">
            <a:extLst>
              <a:ext uri="{FF2B5EF4-FFF2-40B4-BE49-F238E27FC236}">
                <a16:creationId xmlns:a16="http://schemas.microsoft.com/office/drawing/2014/main" id="{DED8C78D-12D9-41C5-AE3A-F99A8539CF71}"/>
              </a:ext>
            </a:extLst>
          </p:cNvPr>
          <p:cNvSpPr>
            <a:spLocks noGrp="1"/>
          </p:cNvSpPr>
          <p:nvPr>
            <p:ph type="sldNum" sz="quarter" idx="12"/>
          </p:nvPr>
        </p:nvSpPr>
        <p:spPr/>
        <p:txBody>
          <a:bodyPr/>
          <a:lstStyle/>
          <a:p>
            <a:fld id="{CA35BD14-A40A-4E91-A4E0-93C3A19178F4}" type="slidenum">
              <a:rPr lang="en-US" smtClean="0"/>
              <a:t>‹#›</a:t>
            </a:fld>
            <a:endParaRPr lang="en-US"/>
          </a:p>
        </p:txBody>
      </p:sp>
    </p:spTree>
    <p:extLst>
      <p:ext uri="{BB962C8B-B14F-4D97-AF65-F5344CB8AC3E}">
        <p14:creationId xmlns:p14="http://schemas.microsoft.com/office/powerpoint/2010/main" val="214047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1C275-2C7D-4D41-A911-6245A031D0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186368-9BDB-4424-9B7F-A35D59C936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3DB4B-9437-40AE-BBA9-94DB8DF2DA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EE7DC7-D86E-4B2A-9232-CBF7B2DB88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796C20-8245-4558-A27E-47669CE979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C4FA38-AFCC-40A2-ACF9-0B427601E760}"/>
              </a:ext>
            </a:extLst>
          </p:cNvPr>
          <p:cNvSpPr>
            <a:spLocks noGrp="1"/>
          </p:cNvSpPr>
          <p:nvPr>
            <p:ph type="dt" sz="half" idx="10"/>
          </p:nvPr>
        </p:nvSpPr>
        <p:spPr/>
        <p:txBody>
          <a:bodyPr/>
          <a:lstStyle/>
          <a:p>
            <a:fld id="{0DA7591F-FA4B-438D-B83A-3AEFEA8227D1}" type="datetime1">
              <a:rPr lang="en-US" smtClean="0"/>
              <a:t>8/19/2020</a:t>
            </a:fld>
            <a:endParaRPr lang="en-US"/>
          </a:p>
        </p:txBody>
      </p:sp>
      <p:sp>
        <p:nvSpPr>
          <p:cNvPr id="8" name="Footer Placeholder 7">
            <a:extLst>
              <a:ext uri="{FF2B5EF4-FFF2-40B4-BE49-F238E27FC236}">
                <a16:creationId xmlns:a16="http://schemas.microsoft.com/office/drawing/2014/main" id="{11DB0395-F7BB-4066-BBAF-DC2FEBD69A25}"/>
              </a:ext>
            </a:extLst>
          </p:cNvPr>
          <p:cNvSpPr>
            <a:spLocks noGrp="1"/>
          </p:cNvSpPr>
          <p:nvPr>
            <p:ph type="ftr" sz="quarter" idx="11"/>
          </p:nvPr>
        </p:nvSpPr>
        <p:spPr/>
        <p:txBody>
          <a:bodyPr/>
          <a:lstStyle/>
          <a:p>
            <a:r>
              <a:rPr lang="en-US"/>
              <a:t>gracejane.ugoy@deped.gov.ph</a:t>
            </a:r>
          </a:p>
        </p:txBody>
      </p:sp>
      <p:sp>
        <p:nvSpPr>
          <p:cNvPr id="9" name="Slide Number Placeholder 8">
            <a:extLst>
              <a:ext uri="{FF2B5EF4-FFF2-40B4-BE49-F238E27FC236}">
                <a16:creationId xmlns:a16="http://schemas.microsoft.com/office/drawing/2014/main" id="{3A05B966-3D3E-4325-AEC5-CAF435601B4C}"/>
              </a:ext>
            </a:extLst>
          </p:cNvPr>
          <p:cNvSpPr>
            <a:spLocks noGrp="1"/>
          </p:cNvSpPr>
          <p:nvPr>
            <p:ph type="sldNum" sz="quarter" idx="12"/>
          </p:nvPr>
        </p:nvSpPr>
        <p:spPr/>
        <p:txBody>
          <a:bodyPr/>
          <a:lstStyle/>
          <a:p>
            <a:fld id="{CA35BD14-A40A-4E91-A4E0-93C3A19178F4}" type="slidenum">
              <a:rPr lang="en-US" smtClean="0"/>
              <a:t>‹#›</a:t>
            </a:fld>
            <a:endParaRPr lang="en-US"/>
          </a:p>
        </p:txBody>
      </p:sp>
    </p:spTree>
    <p:extLst>
      <p:ext uri="{BB962C8B-B14F-4D97-AF65-F5344CB8AC3E}">
        <p14:creationId xmlns:p14="http://schemas.microsoft.com/office/powerpoint/2010/main" val="2216900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20F2-AC2E-47AE-BEC8-9F222C1348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9E9E95-5D59-4A44-8E7C-3C048941B83C}"/>
              </a:ext>
            </a:extLst>
          </p:cNvPr>
          <p:cNvSpPr>
            <a:spLocks noGrp="1"/>
          </p:cNvSpPr>
          <p:nvPr>
            <p:ph type="dt" sz="half" idx="10"/>
          </p:nvPr>
        </p:nvSpPr>
        <p:spPr/>
        <p:txBody>
          <a:bodyPr/>
          <a:lstStyle/>
          <a:p>
            <a:fld id="{67759260-B471-43B4-830A-81EB2A34683F}" type="datetime1">
              <a:rPr lang="en-US" smtClean="0"/>
              <a:t>8/19/2020</a:t>
            </a:fld>
            <a:endParaRPr lang="en-US"/>
          </a:p>
        </p:txBody>
      </p:sp>
      <p:sp>
        <p:nvSpPr>
          <p:cNvPr id="4" name="Footer Placeholder 3">
            <a:extLst>
              <a:ext uri="{FF2B5EF4-FFF2-40B4-BE49-F238E27FC236}">
                <a16:creationId xmlns:a16="http://schemas.microsoft.com/office/drawing/2014/main" id="{8B5B31CC-B944-4641-A8C6-2BC84D6F8D61}"/>
              </a:ext>
            </a:extLst>
          </p:cNvPr>
          <p:cNvSpPr>
            <a:spLocks noGrp="1"/>
          </p:cNvSpPr>
          <p:nvPr>
            <p:ph type="ftr" sz="quarter" idx="11"/>
          </p:nvPr>
        </p:nvSpPr>
        <p:spPr/>
        <p:txBody>
          <a:bodyPr/>
          <a:lstStyle/>
          <a:p>
            <a:r>
              <a:rPr lang="en-US"/>
              <a:t>gracejane.ugoy@deped.gov.ph</a:t>
            </a:r>
          </a:p>
        </p:txBody>
      </p:sp>
      <p:sp>
        <p:nvSpPr>
          <p:cNvPr id="5" name="Slide Number Placeholder 4">
            <a:extLst>
              <a:ext uri="{FF2B5EF4-FFF2-40B4-BE49-F238E27FC236}">
                <a16:creationId xmlns:a16="http://schemas.microsoft.com/office/drawing/2014/main" id="{018411FC-7974-48A0-ABB1-E729D2A2F7DD}"/>
              </a:ext>
            </a:extLst>
          </p:cNvPr>
          <p:cNvSpPr>
            <a:spLocks noGrp="1"/>
          </p:cNvSpPr>
          <p:nvPr>
            <p:ph type="sldNum" sz="quarter" idx="12"/>
          </p:nvPr>
        </p:nvSpPr>
        <p:spPr/>
        <p:txBody>
          <a:bodyPr/>
          <a:lstStyle/>
          <a:p>
            <a:fld id="{CA35BD14-A40A-4E91-A4E0-93C3A19178F4}" type="slidenum">
              <a:rPr lang="en-US" smtClean="0"/>
              <a:t>‹#›</a:t>
            </a:fld>
            <a:endParaRPr lang="en-US"/>
          </a:p>
        </p:txBody>
      </p:sp>
    </p:spTree>
    <p:extLst>
      <p:ext uri="{BB962C8B-B14F-4D97-AF65-F5344CB8AC3E}">
        <p14:creationId xmlns:p14="http://schemas.microsoft.com/office/powerpoint/2010/main" val="242064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96DD74-862F-4E53-A516-3038E7026E50}"/>
              </a:ext>
            </a:extLst>
          </p:cNvPr>
          <p:cNvSpPr>
            <a:spLocks noGrp="1"/>
          </p:cNvSpPr>
          <p:nvPr>
            <p:ph type="dt" sz="half" idx="10"/>
          </p:nvPr>
        </p:nvSpPr>
        <p:spPr/>
        <p:txBody>
          <a:bodyPr/>
          <a:lstStyle/>
          <a:p>
            <a:fld id="{88A2D4DF-CD61-497A-8F75-D6B167CA674A}" type="datetime1">
              <a:rPr lang="en-US" smtClean="0"/>
              <a:t>8/19/2020</a:t>
            </a:fld>
            <a:endParaRPr lang="en-US"/>
          </a:p>
        </p:txBody>
      </p:sp>
      <p:sp>
        <p:nvSpPr>
          <p:cNvPr id="3" name="Footer Placeholder 2">
            <a:extLst>
              <a:ext uri="{FF2B5EF4-FFF2-40B4-BE49-F238E27FC236}">
                <a16:creationId xmlns:a16="http://schemas.microsoft.com/office/drawing/2014/main" id="{33803206-3741-4C8F-9EBB-3B288471D7A7}"/>
              </a:ext>
            </a:extLst>
          </p:cNvPr>
          <p:cNvSpPr>
            <a:spLocks noGrp="1"/>
          </p:cNvSpPr>
          <p:nvPr>
            <p:ph type="ftr" sz="quarter" idx="11"/>
          </p:nvPr>
        </p:nvSpPr>
        <p:spPr/>
        <p:txBody>
          <a:bodyPr/>
          <a:lstStyle/>
          <a:p>
            <a:r>
              <a:rPr lang="en-US"/>
              <a:t>gracejane.ugoy@deped.gov.ph</a:t>
            </a:r>
          </a:p>
        </p:txBody>
      </p:sp>
      <p:sp>
        <p:nvSpPr>
          <p:cNvPr id="4" name="Slide Number Placeholder 3">
            <a:extLst>
              <a:ext uri="{FF2B5EF4-FFF2-40B4-BE49-F238E27FC236}">
                <a16:creationId xmlns:a16="http://schemas.microsoft.com/office/drawing/2014/main" id="{2743ED63-EA7F-45E2-87D0-CC81D78FB2CF}"/>
              </a:ext>
            </a:extLst>
          </p:cNvPr>
          <p:cNvSpPr>
            <a:spLocks noGrp="1"/>
          </p:cNvSpPr>
          <p:nvPr>
            <p:ph type="sldNum" sz="quarter" idx="12"/>
          </p:nvPr>
        </p:nvSpPr>
        <p:spPr/>
        <p:txBody>
          <a:bodyPr/>
          <a:lstStyle/>
          <a:p>
            <a:fld id="{CA35BD14-A40A-4E91-A4E0-93C3A19178F4}" type="slidenum">
              <a:rPr lang="en-US" smtClean="0"/>
              <a:t>‹#›</a:t>
            </a:fld>
            <a:endParaRPr lang="en-US"/>
          </a:p>
        </p:txBody>
      </p:sp>
    </p:spTree>
    <p:extLst>
      <p:ext uri="{BB962C8B-B14F-4D97-AF65-F5344CB8AC3E}">
        <p14:creationId xmlns:p14="http://schemas.microsoft.com/office/powerpoint/2010/main" val="377319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EEF08-FB0B-41E8-A71A-10D4D05A2B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61312D-5C51-4AAE-952E-A55EDB0597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03EFD8-E10D-4F54-8EE5-E80AF5D5E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07F849-B97B-4EEC-9E56-270D38B221A5}"/>
              </a:ext>
            </a:extLst>
          </p:cNvPr>
          <p:cNvSpPr>
            <a:spLocks noGrp="1"/>
          </p:cNvSpPr>
          <p:nvPr>
            <p:ph type="dt" sz="half" idx="10"/>
          </p:nvPr>
        </p:nvSpPr>
        <p:spPr/>
        <p:txBody>
          <a:bodyPr/>
          <a:lstStyle/>
          <a:p>
            <a:fld id="{25488F14-17DD-4415-BBED-CA5E9280929C}" type="datetime1">
              <a:rPr lang="en-US" smtClean="0"/>
              <a:t>8/19/2020</a:t>
            </a:fld>
            <a:endParaRPr lang="en-US"/>
          </a:p>
        </p:txBody>
      </p:sp>
      <p:sp>
        <p:nvSpPr>
          <p:cNvPr id="6" name="Footer Placeholder 5">
            <a:extLst>
              <a:ext uri="{FF2B5EF4-FFF2-40B4-BE49-F238E27FC236}">
                <a16:creationId xmlns:a16="http://schemas.microsoft.com/office/drawing/2014/main" id="{5E41D4D3-DA0C-4C27-994C-B2032072D01E}"/>
              </a:ext>
            </a:extLst>
          </p:cNvPr>
          <p:cNvSpPr>
            <a:spLocks noGrp="1"/>
          </p:cNvSpPr>
          <p:nvPr>
            <p:ph type="ftr" sz="quarter" idx="11"/>
          </p:nvPr>
        </p:nvSpPr>
        <p:spPr/>
        <p:txBody>
          <a:bodyPr/>
          <a:lstStyle/>
          <a:p>
            <a:r>
              <a:rPr lang="en-US"/>
              <a:t>gracejane.ugoy@deped.gov.ph</a:t>
            </a:r>
          </a:p>
        </p:txBody>
      </p:sp>
      <p:sp>
        <p:nvSpPr>
          <p:cNvPr id="7" name="Slide Number Placeholder 6">
            <a:extLst>
              <a:ext uri="{FF2B5EF4-FFF2-40B4-BE49-F238E27FC236}">
                <a16:creationId xmlns:a16="http://schemas.microsoft.com/office/drawing/2014/main" id="{DDC491A3-0BB7-4ECE-807F-FFA3817E9BC1}"/>
              </a:ext>
            </a:extLst>
          </p:cNvPr>
          <p:cNvSpPr>
            <a:spLocks noGrp="1"/>
          </p:cNvSpPr>
          <p:nvPr>
            <p:ph type="sldNum" sz="quarter" idx="12"/>
          </p:nvPr>
        </p:nvSpPr>
        <p:spPr/>
        <p:txBody>
          <a:bodyPr/>
          <a:lstStyle/>
          <a:p>
            <a:fld id="{CA35BD14-A40A-4E91-A4E0-93C3A19178F4}" type="slidenum">
              <a:rPr lang="en-US" smtClean="0"/>
              <a:t>‹#›</a:t>
            </a:fld>
            <a:endParaRPr lang="en-US"/>
          </a:p>
        </p:txBody>
      </p:sp>
    </p:spTree>
    <p:extLst>
      <p:ext uri="{BB962C8B-B14F-4D97-AF65-F5344CB8AC3E}">
        <p14:creationId xmlns:p14="http://schemas.microsoft.com/office/powerpoint/2010/main" val="1186438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70204-B16A-496A-A000-1498025D22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D6921E-8A8D-46A7-953B-A7430A716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517BAF-6604-40EC-8F38-8E89FB99E8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872CBD-E810-4EC4-B489-5DE96AFEC760}"/>
              </a:ext>
            </a:extLst>
          </p:cNvPr>
          <p:cNvSpPr>
            <a:spLocks noGrp="1"/>
          </p:cNvSpPr>
          <p:nvPr>
            <p:ph type="dt" sz="half" idx="10"/>
          </p:nvPr>
        </p:nvSpPr>
        <p:spPr/>
        <p:txBody>
          <a:bodyPr/>
          <a:lstStyle/>
          <a:p>
            <a:fld id="{42DB7758-3DF6-40C8-A9D3-8FFC03403048}" type="datetime1">
              <a:rPr lang="en-US" smtClean="0"/>
              <a:t>8/19/2020</a:t>
            </a:fld>
            <a:endParaRPr lang="en-US"/>
          </a:p>
        </p:txBody>
      </p:sp>
      <p:sp>
        <p:nvSpPr>
          <p:cNvPr id="6" name="Footer Placeholder 5">
            <a:extLst>
              <a:ext uri="{FF2B5EF4-FFF2-40B4-BE49-F238E27FC236}">
                <a16:creationId xmlns:a16="http://schemas.microsoft.com/office/drawing/2014/main" id="{E382FBC8-C862-45CC-99DA-7D0D8E0731A4}"/>
              </a:ext>
            </a:extLst>
          </p:cNvPr>
          <p:cNvSpPr>
            <a:spLocks noGrp="1"/>
          </p:cNvSpPr>
          <p:nvPr>
            <p:ph type="ftr" sz="quarter" idx="11"/>
          </p:nvPr>
        </p:nvSpPr>
        <p:spPr/>
        <p:txBody>
          <a:bodyPr/>
          <a:lstStyle/>
          <a:p>
            <a:r>
              <a:rPr lang="en-US"/>
              <a:t>gracejane.ugoy@deped.gov.ph</a:t>
            </a:r>
          </a:p>
        </p:txBody>
      </p:sp>
      <p:sp>
        <p:nvSpPr>
          <p:cNvPr id="7" name="Slide Number Placeholder 6">
            <a:extLst>
              <a:ext uri="{FF2B5EF4-FFF2-40B4-BE49-F238E27FC236}">
                <a16:creationId xmlns:a16="http://schemas.microsoft.com/office/drawing/2014/main" id="{95AC085B-436E-4996-A58D-19DE62548713}"/>
              </a:ext>
            </a:extLst>
          </p:cNvPr>
          <p:cNvSpPr>
            <a:spLocks noGrp="1"/>
          </p:cNvSpPr>
          <p:nvPr>
            <p:ph type="sldNum" sz="quarter" idx="12"/>
          </p:nvPr>
        </p:nvSpPr>
        <p:spPr/>
        <p:txBody>
          <a:bodyPr/>
          <a:lstStyle/>
          <a:p>
            <a:fld id="{CA35BD14-A40A-4E91-A4E0-93C3A19178F4}" type="slidenum">
              <a:rPr lang="en-US" smtClean="0"/>
              <a:t>‹#›</a:t>
            </a:fld>
            <a:endParaRPr lang="en-US"/>
          </a:p>
        </p:txBody>
      </p:sp>
    </p:spTree>
    <p:extLst>
      <p:ext uri="{BB962C8B-B14F-4D97-AF65-F5344CB8AC3E}">
        <p14:creationId xmlns:p14="http://schemas.microsoft.com/office/powerpoint/2010/main" val="3470121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B313D0-6282-4698-B5FD-DB1A4087E9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D83C59-4CDB-42B1-8F1F-095BD5F2AA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CAB2A2-35B6-40A2-B547-4586AD792D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06B78-0B88-4034-B921-A0FC7A67DA13}" type="datetime1">
              <a:rPr lang="en-US" smtClean="0"/>
              <a:t>8/19/2020</a:t>
            </a:fld>
            <a:endParaRPr lang="en-US"/>
          </a:p>
        </p:txBody>
      </p:sp>
      <p:sp>
        <p:nvSpPr>
          <p:cNvPr id="5" name="Footer Placeholder 4">
            <a:extLst>
              <a:ext uri="{FF2B5EF4-FFF2-40B4-BE49-F238E27FC236}">
                <a16:creationId xmlns:a16="http://schemas.microsoft.com/office/drawing/2014/main" id="{498E1C5D-B22E-4F8F-97DB-E87E7425DA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gracejane.ugoy@deped.gov.ph</a:t>
            </a:r>
          </a:p>
        </p:txBody>
      </p:sp>
      <p:sp>
        <p:nvSpPr>
          <p:cNvPr id="6" name="Slide Number Placeholder 5">
            <a:extLst>
              <a:ext uri="{FF2B5EF4-FFF2-40B4-BE49-F238E27FC236}">
                <a16:creationId xmlns:a16="http://schemas.microsoft.com/office/drawing/2014/main" id="{B9F25BB0-ABAF-4571-BC38-123348C37F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5BD14-A40A-4E91-A4E0-93C3A19178F4}" type="slidenum">
              <a:rPr lang="en-US" smtClean="0"/>
              <a:t>‹#›</a:t>
            </a:fld>
            <a:endParaRPr lang="en-US"/>
          </a:p>
        </p:txBody>
      </p:sp>
    </p:spTree>
    <p:extLst>
      <p:ext uri="{BB962C8B-B14F-4D97-AF65-F5344CB8AC3E}">
        <p14:creationId xmlns:p14="http://schemas.microsoft.com/office/powerpoint/2010/main" val="3605011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graphicdesign.stackexchange.com/questions/32065/how-to-draw-3-overlapping-circles-with-different-color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en.wikipedia.org/wiki/Basketball_(ball)" TargetMode="External"/><Relationship Id="rId5" Type="http://schemas.openxmlformats.org/officeDocument/2006/relationships/image" Target="../media/image17.png"/><Relationship Id="rId4" Type="http://schemas.openxmlformats.org/officeDocument/2006/relationships/hyperlink" Target="http://www.pngall.com/volleyball-png"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https://en.wikipedia.org/wiki/Basketball_(ball)" TargetMode="Externa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hyperlink" Target="http://www.pngall.com/volleyball-png"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playlist?list=PLD-KYSABhnNGU4ihs68k0ZQydHANTlnju" TargetMode="External"/><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onlinemath4all.com/word-problems-on-sets-and-venn-diagrams.html" TargetMode="External"/><Relationship Id="rId2" Type="http://schemas.openxmlformats.org/officeDocument/2006/relationships/hyperlink" Target="https://en.wikipedia.org/wiki/Union_(set_theory)" TargetMode="External"/><Relationship Id="rId1" Type="http://schemas.openxmlformats.org/officeDocument/2006/relationships/slideLayout" Target="../slideLayouts/slideLayout2.xml"/><Relationship Id="rId4" Type="http://schemas.openxmlformats.org/officeDocument/2006/relationships/hyperlink" Target="https://www.mathsisfun.com/sets/venn-diagram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5.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c 11">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58FBB3-C4F9-433E-BB33-A0626EE613C0}"/>
              </a:ext>
            </a:extLst>
          </p:cNvPr>
          <p:cNvSpPr>
            <a:spLocks noGrp="1"/>
          </p:cNvSpPr>
          <p:nvPr>
            <p:ph type="ctrTitle"/>
          </p:nvPr>
        </p:nvSpPr>
        <p:spPr>
          <a:xfrm>
            <a:off x="892818" y="920753"/>
            <a:ext cx="5085580" cy="2837018"/>
          </a:xfrm>
        </p:spPr>
        <p:txBody>
          <a:bodyPr>
            <a:noAutofit/>
          </a:bodyPr>
          <a:lstStyle/>
          <a:p>
            <a:r>
              <a:rPr lang="en-US" sz="4800" dirty="0">
                <a:solidFill>
                  <a:schemeClr val="bg1"/>
                </a:solidFill>
              </a:rPr>
              <a:t>Solving Problems involving sets with the use of Venn Diagram</a:t>
            </a:r>
          </a:p>
        </p:txBody>
      </p:sp>
      <p:sp>
        <p:nvSpPr>
          <p:cNvPr id="3" name="Subtitle 2">
            <a:extLst>
              <a:ext uri="{FF2B5EF4-FFF2-40B4-BE49-F238E27FC236}">
                <a16:creationId xmlns:a16="http://schemas.microsoft.com/office/drawing/2014/main" id="{C66A9CAA-16DB-4986-AA2A-AC577F2884C1}"/>
              </a:ext>
            </a:extLst>
          </p:cNvPr>
          <p:cNvSpPr>
            <a:spLocks noGrp="1"/>
          </p:cNvSpPr>
          <p:nvPr>
            <p:ph type="subTitle" idx="1"/>
          </p:nvPr>
        </p:nvSpPr>
        <p:spPr>
          <a:xfrm>
            <a:off x="892818" y="4389120"/>
            <a:ext cx="5085580" cy="1342476"/>
          </a:xfrm>
        </p:spPr>
        <p:txBody>
          <a:bodyPr>
            <a:normAutofit/>
          </a:bodyPr>
          <a:lstStyle/>
          <a:p>
            <a:pPr algn="l"/>
            <a:r>
              <a:rPr lang="en-US" dirty="0">
                <a:solidFill>
                  <a:schemeClr val="bg1"/>
                </a:solidFill>
              </a:rPr>
              <a:t>MELC Mathematics 7</a:t>
            </a:r>
          </a:p>
          <a:p>
            <a:pPr algn="l"/>
            <a:r>
              <a:rPr lang="en-US" dirty="0">
                <a:solidFill>
                  <a:schemeClr val="bg1"/>
                </a:solidFill>
              </a:rPr>
              <a:t>Quarter 1 Week 2</a:t>
            </a:r>
          </a:p>
          <a:p>
            <a:pPr algn="l"/>
            <a:r>
              <a:rPr lang="en-US" dirty="0">
                <a:solidFill>
                  <a:schemeClr val="bg1"/>
                </a:solidFill>
              </a:rPr>
              <a:t>Grace Jane G. Ugoy</a:t>
            </a:r>
          </a:p>
        </p:txBody>
      </p:sp>
      <p:sp>
        <p:nvSpPr>
          <p:cNvPr id="14" name="Oval 13">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picture containing graphics, drawing&#10;&#10;Description automatically generated">
            <a:extLst>
              <a:ext uri="{FF2B5EF4-FFF2-40B4-BE49-F238E27FC236}">
                <a16:creationId xmlns:a16="http://schemas.microsoft.com/office/drawing/2014/main" id="{59057F2C-E0DA-435A-A351-2A9F867E923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717" b="2"/>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16" name="Rectangle 15">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D0374E87-F34E-4F88-B6A5-C9B1B6CC518D}"/>
              </a:ext>
            </a:extLst>
          </p:cNvPr>
          <p:cNvSpPr>
            <a:spLocks noGrp="1"/>
          </p:cNvSpPr>
          <p:nvPr>
            <p:ph type="ftr" sz="quarter" idx="11"/>
          </p:nvPr>
        </p:nvSpPr>
        <p:spPr/>
        <p:txBody>
          <a:bodyPr/>
          <a:lstStyle/>
          <a:p>
            <a:r>
              <a:rPr lang="en-US"/>
              <a:t>gracejane.ugoy@deped.gov.ph</a:t>
            </a:r>
          </a:p>
        </p:txBody>
      </p:sp>
      <p:sp>
        <p:nvSpPr>
          <p:cNvPr id="8" name="Slide Number Placeholder 7">
            <a:extLst>
              <a:ext uri="{FF2B5EF4-FFF2-40B4-BE49-F238E27FC236}">
                <a16:creationId xmlns:a16="http://schemas.microsoft.com/office/drawing/2014/main" id="{EDEFAC6F-3E91-4882-93D0-3D48694BCF66}"/>
              </a:ext>
            </a:extLst>
          </p:cNvPr>
          <p:cNvSpPr>
            <a:spLocks noGrp="1"/>
          </p:cNvSpPr>
          <p:nvPr>
            <p:ph type="sldNum" sz="quarter" idx="12"/>
          </p:nvPr>
        </p:nvSpPr>
        <p:spPr/>
        <p:txBody>
          <a:bodyPr/>
          <a:lstStyle/>
          <a:p>
            <a:fld id="{CA35BD14-A40A-4E91-A4E0-93C3A19178F4}" type="slidenum">
              <a:rPr lang="en-US" smtClean="0"/>
              <a:t>1</a:t>
            </a:fld>
            <a:endParaRPr lang="en-US"/>
          </a:p>
        </p:txBody>
      </p:sp>
    </p:spTree>
    <p:extLst>
      <p:ext uri="{BB962C8B-B14F-4D97-AF65-F5344CB8AC3E}">
        <p14:creationId xmlns:p14="http://schemas.microsoft.com/office/powerpoint/2010/main" val="1786167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ball&#10;&#10;Description automatically generated">
            <a:extLst>
              <a:ext uri="{FF2B5EF4-FFF2-40B4-BE49-F238E27FC236}">
                <a16:creationId xmlns:a16="http://schemas.microsoft.com/office/drawing/2014/main" id="{C73FDAD3-1DE5-4DF0-9498-A3799EA9CC9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73" r="8338"/>
          <a:stretch/>
        </p:blipFill>
        <p:spPr>
          <a:xfrm>
            <a:off x="20" y="10"/>
            <a:ext cx="6095980" cy="6857990"/>
          </a:xfrm>
          <a:prstGeom prst="rect">
            <a:avLst/>
          </a:prstGeom>
        </p:spPr>
      </p:pic>
      <p:pic>
        <p:nvPicPr>
          <p:cNvPr id="5" name="Picture 4">
            <a:extLst>
              <a:ext uri="{FF2B5EF4-FFF2-40B4-BE49-F238E27FC236}">
                <a16:creationId xmlns:a16="http://schemas.microsoft.com/office/drawing/2014/main" id="{F21F8010-3254-4B2A-845E-591297747C91}"/>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5565" r="5548" b="2"/>
          <a:stretch/>
        </p:blipFill>
        <p:spPr>
          <a:xfrm>
            <a:off x="6096000" y="10"/>
            <a:ext cx="6096000" cy="6857990"/>
          </a:xfrm>
          <a:prstGeom prst="rect">
            <a:avLst/>
          </a:prstGeom>
        </p:spPr>
      </p:pic>
      <p:sp>
        <p:nvSpPr>
          <p:cNvPr id="15" name="Rectangle 14">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ame 16">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5003A9C6-9A8D-4F7E-9388-7EAC7F3168B3}"/>
              </a:ext>
            </a:extLst>
          </p:cNvPr>
          <p:cNvSpPr>
            <a:spLocks noGrp="1"/>
          </p:cNvSpPr>
          <p:nvPr>
            <p:ph idx="1"/>
          </p:nvPr>
        </p:nvSpPr>
        <p:spPr>
          <a:xfrm>
            <a:off x="4286858" y="3198609"/>
            <a:ext cx="3618284" cy="1672935"/>
          </a:xfrm>
          <a:noFill/>
        </p:spPr>
        <p:txBody>
          <a:bodyPr vert="horz" lIns="91440" tIns="45720" rIns="91440" bIns="45720" rtlCol="0">
            <a:normAutofit lnSpcReduction="10000"/>
          </a:bodyPr>
          <a:lstStyle/>
          <a:p>
            <a:pPr marL="0" indent="0" algn="ctr">
              <a:buNone/>
            </a:pPr>
            <a:r>
              <a:rPr lang="en-US" sz="3200" kern="1200" dirty="0">
                <a:solidFill>
                  <a:srgbClr val="080808"/>
                </a:solidFill>
                <a:latin typeface="+mn-lt"/>
                <a:ea typeface="+mn-ea"/>
                <a:cs typeface="+mn-cs"/>
              </a:rPr>
              <a:t>{</a:t>
            </a:r>
            <a:r>
              <a:rPr lang="en-US" sz="3200" kern="1200" dirty="0" err="1">
                <a:solidFill>
                  <a:srgbClr val="080808"/>
                </a:solidFill>
                <a:latin typeface="+mn-lt"/>
                <a:ea typeface="+mn-ea"/>
                <a:cs typeface="+mn-cs"/>
              </a:rPr>
              <a:t>alex</a:t>
            </a:r>
            <a:r>
              <a:rPr lang="en-US" sz="3200" kern="1200" dirty="0">
                <a:solidFill>
                  <a:srgbClr val="080808"/>
                </a:solidFill>
                <a:latin typeface="+mn-lt"/>
                <a:ea typeface="+mn-ea"/>
                <a:cs typeface="+mn-cs"/>
              </a:rPr>
              <a:t>, </a:t>
            </a:r>
            <a:r>
              <a:rPr lang="en-US" sz="3200" kern="1200" dirty="0" err="1">
                <a:solidFill>
                  <a:srgbClr val="080808"/>
                </a:solidFill>
                <a:latin typeface="+mn-lt"/>
                <a:ea typeface="+mn-ea"/>
                <a:cs typeface="+mn-cs"/>
              </a:rPr>
              <a:t>casey</a:t>
            </a:r>
            <a:r>
              <a:rPr lang="en-US" sz="3200" kern="1200" dirty="0">
                <a:solidFill>
                  <a:srgbClr val="080808"/>
                </a:solidFill>
                <a:latin typeface="+mn-lt"/>
                <a:ea typeface="+mn-ea"/>
                <a:cs typeface="+mn-cs"/>
              </a:rPr>
              <a:t>, drew, hunter, </a:t>
            </a:r>
            <a:r>
              <a:rPr lang="en-US" sz="3200" kern="1200" dirty="0" err="1">
                <a:solidFill>
                  <a:srgbClr val="080808"/>
                </a:solidFill>
                <a:latin typeface="+mn-lt"/>
                <a:ea typeface="+mn-ea"/>
                <a:cs typeface="+mn-cs"/>
              </a:rPr>
              <a:t>blair</a:t>
            </a:r>
            <a:r>
              <a:rPr lang="en-US" sz="3200" kern="1200" dirty="0">
                <a:solidFill>
                  <a:srgbClr val="080808"/>
                </a:solidFill>
                <a:latin typeface="+mn-lt"/>
                <a:ea typeface="+mn-ea"/>
                <a:cs typeface="+mn-cs"/>
              </a:rPr>
              <a:t>, </a:t>
            </a:r>
            <a:r>
              <a:rPr lang="en-US" sz="3200" kern="1200" dirty="0" err="1">
                <a:solidFill>
                  <a:srgbClr val="080808"/>
                </a:solidFill>
                <a:latin typeface="+mn-lt"/>
                <a:ea typeface="+mn-ea"/>
                <a:cs typeface="+mn-cs"/>
              </a:rPr>
              <a:t>erin</a:t>
            </a:r>
            <a:r>
              <a:rPr lang="en-US" sz="3200" kern="1200" dirty="0">
                <a:solidFill>
                  <a:srgbClr val="080808"/>
                </a:solidFill>
                <a:latin typeface="+mn-lt"/>
                <a:ea typeface="+mn-ea"/>
                <a:cs typeface="+mn-cs"/>
              </a:rPr>
              <a:t>, </a:t>
            </a:r>
            <a:r>
              <a:rPr lang="en-US" sz="3200" kern="1200" dirty="0" err="1">
                <a:solidFill>
                  <a:srgbClr val="080808"/>
                </a:solidFill>
                <a:latin typeface="+mn-lt"/>
                <a:ea typeface="+mn-ea"/>
                <a:cs typeface="+mn-cs"/>
              </a:rPr>
              <a:t>francis</a:t>
            </a:r>
            <a:r>
              <a:rPr lang="en-US" sz="3200" kern="1200" dirty="0">
                <a:solidFill>
                  <a:srgbClr val="080808"/>
                </a:solidFill>
                <a:latin typeface="+mn-lt"/>
                <a:ea typeface="+mn-ea"/>
                <a:cs typeface="+mn-cs"/>
              </a:rPr>
              <a:t>, glen, </a:t>
            </a:r>
            <a:r>
              <a:rPr lang="en-US" sz="3200" kern="1200" dirty="0" err="1">
                <a:solidFill>
                  <a:srgbClr val="080808"/>
                </a:solidFill>
                <a:latin typeface="+mn-lt"/>
                <a:ea typeface="+mn-ea"/>
                <a:cs typeface="+mn-cs"/>
              </a:rPr>
              <a:t>ira</a:t>
            </a:r>
            <a:r>
              <a:rPr lang="en-US" sz="3200" kern="1200" dirty="0">
                <a:solidFill>
                  <a:srgbClr val="080808"/>
                </a:solidFill>
                <a:latin typeface="+mn-lt"/>
                <a:ea typeface="+mn-ea"/>
                <a:cs typeface="+mn-cs"/>
              </a:rPr>
              <a:t>, jade}</a:t>
            </a:r>
          </a:p>
        </p:txBody>
      </p:sp>
      <p:sp>
        <p:nvSpPr>
          <p:cNvPr id="2" name="Title 1">
            <a:extLst>
              <a:ext uri="{FF2B5EF4-FFF2-40B4-BE49-F238E27FC236}">
                <a16:creationId xmlns:a16="http://schemas.microsoft.com/office/drawing/2014/main" id="{7DFF9E38-30A6-4FDB-910C-DC5F7EAEBD88}"/>
              </a:ext>
            </a:extLst>
          </p:cNvPr>
          <p:cNvSpPr>
            <a:spLocks noGrp="1"/>
          </p:cNvSpPr>
          <p:nvPr>
            <p:ph type="title"/>
          </p:nvPr>
        </p:nvSpPr>
        <p:spPr>
          <a:xfrm>
            <a:off x="4286858" y="1983674"/>
            <a:ext cx="3618284" cy="1345720"/>
          </a:xfrm>
          <a:noFill/>
        </p:spPr>
        <p:txBody>
          <a:bodyPr vert="horz" lIns="91440" tIns="45720" rIns="91440" bIns="45720" rtlCol="0" anchor="ctr">
            <a:normAutofit/>
          </a:bodyPr>
          <a:lstStyle/>
          <a:p>
            <a:pPr algn="ctr"/>
            <a:r>
              <a:rPr lang="en-US" sz="3600" kern="1200" dirty="0">
                <a:solidFill>
                  <a:srgbClr val="080808"/>
                </a:solidFill>
                <a:latin typeface="+mj-lt"/>
                <a:ea typeface="+mj-ea"/>
                <a:cs typeface="+mj-cs"/>
              </a:rPr>
              <a:t>Ten Best Friends</a:t>
            </a:r>
          </a:p>
        </p:txBody>
      </p:sp>
      <p:sp>
        <p:nvSpPr>
          <p:cNvPr id="7" name="Footer Placeholder 6">
            <a:extLst>
              <a:ext uri="{FF2B5EF4-FFF2-40B4-BE49-F238E27FC236}">
                <a16:creationId xmlns:a16="http://schemas.microsoft.com/office/drawing/2014/main" id="{E752B865-4F0F-4349-9838-208325B0EFB4}"/>
              </a:ext>
            </a:extLst>
          </p:cNvPr>
          <p:cNvSpPr>
            <a:spLocks noGrp="1"/>
          </p:cNvSpPr>
          <p:nvPr>
            <p:ph type="ftr" sz="quarter" idx="11"/>
          </p:nvPr>
        </p:nvSpPr>
        <p:spPr/>
        <p:txBody>
          <a:bodyPr/>
          <a:lstStyle/>
          <a:p>
            <a:r>
              <a:rPr lang="en-US"/>
              <a:t>gracejane.ugoy@deped.gov.ph</a:t>
            </a:r>
          </a:p>
        </p:txBody>
      </p:sp>
      <p:sp>
        <p:nvSpPr>
          <p:cNvPr id="9" name="Slide Number Placeholder 8">
            <a:extLst>
              <a:ext uri="{FF2B5EF4-FFF2-40B4-BE49-F238E27FC236}">
                <a16:creationId xmlns:a16="http://schemas.microsoft.com/office/drawing/2014/main" id="{00319CB2-F06F-4FB4-8494-2087D84ECDA9}"/>
              </a:ext>
            </a:extLst>
          </p:cNvPr>
          <p:cNvSpPr>
            <a:spLocks noGrp="1"/>
          </p:cNvSpPr>
          <p:nvPr>
            <p:ph type="sldNum" sz="quarter" idx="12"/>
          </p:nvPr>
        </p:nvSpPr>
        <p:spPr/>
        <p:txBody>
          <a:bodyPr/>
          <a:lstStyle/>
          <a:p>
            <a:fld id="{CA35BD14-A40A-4E91-A4E0-93C3A19178F4}" type="slidenum">
              <a:rPr lang="en-US" smtClean="0"/>
              <a:t>10</a:t>
            </a:fld>
            <a:endParaRPr lang="en-US"/>
          </a:p>
        </p:txBody>
      </p:sp>
    </p:spTree>
    <p:extLst>
      <p:ext uri="{BB962C8B-B14F-4D97-AF65-F5344CB8AC3E}">
        <p14:creationId xmlns:p14="http://schemas.microsoft.com/office/powerpoint/2010/main" val="74690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ball&#10;&#10;Description automatically generated">
            <a:extLst>
              <a:ext uri="{FF2B5EF4-FFF2-40B4-BE49-F238E27FC236}">
                <a16:creationId xmlns:a16="http://schemas.microsoft.com/office/drawing/2014/main" id="{C73FDAD3-1DE5-4DF0-9498-A3799EA9CC99}"/>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773" r="8338"/>
          <a:stretch/>
        </p:blipFill>
        <p:spPr>
          <a:xfrm>
            <a:off x="2130806" y="890753"/>
            <a:ext cx="4758725" cy="5029200"/>
          </a:xfrm>
          <a:prstGeom prst="rect">
            <a:avLst/>
          </a:prstGeom>
        </p:spPr>
      </p:pic>
      <p:pic>
        <p:nvPicPr>
          <p:cNvPr id="5" name="Picture 4">
            <a:extLst>
              <a:ext uri="{FF2B5EF4-FFF2-40B4-BE49-F238E27FC236}">
                <a16:creationId xmlns:a16="http://schemas.microsoft.com/office/drawing/2014/main" id="{F21F8010-3254-4B2A-845E-591297747C91}"/>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5565" r="5548" b="2"/>
          <a:stretch/>
        </p:blipFill>
        <p:spPr>
          <a:xfrm>
            <a:off x="5139550" y="591208"/>
            <a:ext cx="5002932" cy="5628290"/>
          </a:xfrm>
          <a:prstGeom prst="rect">
            <a:avLst/>
          </a:prstGeom>
        </p:spPr>
      </p:pic>
      <p:sp>
        <p:nvSpPr>
          <p:cNvPr id="10" name="Oval 9">
            <a:extLst>
              <a:ext uri="{FF2B5EF4-FFF2-40B4-BE49-F238E27FC236}">
                <a16:creationId xmlns:a16="http://schemas.microsoft.com/office/drawing/2014/main" id="{3E43293B-2556-406D-BD58-FB971A854918}"/>
              </a:ext>
            </a:extLst>
          </p:cNvPr>
          <p:cNvSpPr/>
          <p:nvPr/>
        </p:nvSpPr>
        <p:spPr>
          <a:xfrm>
            <a:off x="2130806" y="914400"/>
            <a:ext cx="5023109" cy="5029200"/>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AA6F94F-7821-459F-8C79-D910E796638B}"/>
              </a:ext>
            </a:extLst>
          </p:cNvPr>
          <p:cNvSpPr/>
          <p:nvPr/>
        </p:nvSpPr>
        <p:spPr>
          <a:xfrm>
            <a:off x="5119373" y="890753"/>
            <a:ext cx="5023109" cy="50292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E78D36-0BB1-451F-9517-57549709C684}"/>
              </a:ext>
            </a:extLst>
          </p:cNvPr>
          <p:cNvSpPr txBox="1"/>
          <p:nvPr/>
        </p:nvSpPr>
        <p:spPr>
          <a:xfrm>
            <a:off x="177362" y="220775"/>
            <a:ext cx="6976553" cy="523220"/>
          </a:xfrm>
          <a:prstGeom prst="rect">
            <a:avLst/>
          </a:prstGeom>
          <a:noFill/>
        </p:spPr>
        <p:txBody>
          <a:bodyPr wrap="square">
            <a:spAutoFit/>
          </a:bodyPr>
          <a:lstStyle/>
          <a:p>
            <a:r>
              <a:rPr lang="en-US" sz="2800" b="0" i="0" dirty="0" err="1">
                <a:solidFill>
                  <a:srgbClr val="333333"/>
                </a:solidFill>
                <a:effectLst/>
                <a:latin typeface="Verdana" panose="020B0604030504040204" pitchFamily="34" charset="0"/>
              </a:rPr>
              <a:t>Volleball</a:t>
            </a:r>
            <a:r>
              <a:rPr lang="en-US" sz="2800" b="0" i="0" dirty="0">
                <a:solidFill>
                  <a:srgbClr val="333333"/>
                </a:solidFill>
                <a:effectLst/>
                <a:latin typeface="Verdana" panose="020B0604030504040204" pitchFamily="34" charset="0"/>
              </a:rPr>
              <a:t> </a:t>
            </a:r>
            <a:r>
              <a:rPr lang="en-US" sz="2800" b="0" i="0" dirty="0">
                <a:solidFill>
                  <a:srgbClr val="296BC2"/>
                </a:solidFill>
                <a:effectLst/>
                <a:latin typeface="Verdana" panose="020B0604030504040204" pitchFamily="34" charset="0"/>
              </a:rPr>
              <a:t>{</a:t>
            </a:r>
            <a:r>
              <a:rPr lang="en-US" sz="2800" b="0" i="0" dirty="0" err="1">
                <a:solidFill>
                  <a:srgbClr val="296BC2"/>
                </a:solidFill>
                <a:effectLst/>
                <a:latin typeface="Verdana" panose="020B0604030504040204" pitchFamily="34" charset="0"/>
              </a:rPr>
              <a:t>alex</a:t>
            </a:r>
            <a:r>
              <a:rPr lang="en-US" sz="2800" b="0" i="0" dirty="0">
                <a:solidFill>
                  <a:srgbClr val="296BC2"/>
                </a:solidFill>
                <a:effectLst/>
                <a:latin typeface="Verdana" panose="020B0604030504040204" pitchFamily="34" charset="0"/>
              </a:rPr>
              <a:t>, </a:t>
            </a:r>
            <a:r>
              <a:rPr lang="en-US" sz="2800" b="0" i="0" dirty="0" err="1">
                <a:solidFill>
                  <a:srgbClr val="296BC2"/>
                </a:solidFill>
                <a:effectLst/>
                <a:latin typeface="Verdana" panose="020B0604030504040204" pitchFamily="34" charset="0"/>
              </a:rPr>
              <a:t>casey</a:t>
            </a:r>
            <a:r>
              <a:rPr lang="en-US" sz="2800" b="0" i="0" dirty="0">
                <a:solidFill>
                  <a:srgbClr val="296BC2"/>
                </a:solidFill>
                <a:effectLst/>
                <a:latin typeface="Verdana" panose="020B0604030504040204" pitchFamily="34" charset="0"/>
              </a:rPr>
              <a:t>, drew, hunter</a:t>
            </a:r>
            <a:r>
              <a:rPr lang="en-US" sz="2800" b="0" i="0" dirty="0">
                <a:solidFill>
                  <a:srgbClr val="333333"/>
                </a:solidFill>
                <a:effectLst/>
                <a:latin typeface="Verdana" panose="020B0604030504040204" pitchFamily="34" charset="0"/>
              </a:rPr>
              <a:t>}. </a:t>
            </a:r>
            <a:endParaRPr lang="en-US" sz="2800" dirty="0"/>
          </a:p>
        </p:txBody>
      </p:sp>
      <p:sp>
        <p:nvSpPr>
          <p:cNvPr id="11" name="TextBox 10">
            <a:extLst>
              <a:ext uri="{FF2B5EF4-FFF2-40B4-BE49-F238E27FC236}">
                <a16:creationId xmlns:a16="http://schemas.microsoft.com/office/drawing/2014/main" id="{EEA9289A-588C-47FB-AECA-D0B761FDDE7E}"/>
              </a:ext>
            </a:extLst>
          </p:cNvPr>
          <p:cNvSpPr txBox="1"/>
          <p:nvPr/>
        </p:nvSpPr>
        <p:spPr>
          <a:xfrm>
            <a:off x="177362" y="6184605"/>
            <a:ext cx="6093372" cy="523220"/>
          </a:xfrm>
          <a:prstGeom prst="rect">
            <a:avLst/>
          </a:prstGeom>
          <a:noFill/>
        </p:spPr>
        <p:txBody>
          <a:bodyPr wrap="square">
            <a:spAutoFit/>
          </a:bodyPr>
          <a:lstStyle/>
          <a:p>
            <a:r>
              <a:rPr lang="en-US" sz="2800" b="0" i="0" dirty="0">
                <a:solidFill>
                  <a:srgbClr val="333333"/>
                </a:solidFill>
                <a:effectLst/>
                <a:latin typeface="Verdana" panose="020B0604030504040204" pitchFamily="34" charset="0"/>
              </a:rPr>
              <a:t>Basketball </a:t>
            </a:r>
            <a:r>
              <a:rPr lang="en-US" sz="2800" b="0" i="0" dirty="0">
                <a:solidFill>
                  <a:srgbClr val="296BC2"/>
                </a:solidFill>
                <a:effectLst/>
                <a:latin typeface="Verdana" panose="020B0604030504040204" pitchFamily="34" charset="0"/>
              </a:rPr>
              <a:t>{</a:t>
            </a:r>
            <a:r>
              <a:rPr lang="en-US" sz="2800" b="0" i="0" dirty="0" err="1">
                <a:solidFill>
                  <a:srgbClr val="296BC2"/>
                </a:solidFill>
                <a:effectLst/>
                <a:latin typeface="Verdana" panose="020B0604030504040204" pitchFamily="34" charset="0"/>
              </a:rPr>
              <a:t>casey</a:t>
            </a:r>
            <a:r>
              <a:rPr lang="en-US" sz="2800" b="0" i="0" dirty="0">
                <a:solidFill>
                  <a:srgbClr val="296BC2"/>
                </a:solidFill>
                <a:effectLst/>
                <a:latin typeface="Verdana" panose="020B0604030504040204" pitchFamily="34" charset="0"/>
              </a:rPr>
              <a:t>, drew, jade}</a:t>
            </a:r>
            <a:endParaRPr lang="en-US" sz="2800" dirty="0"/>
          </a:p>
        </p:txBody>
      </p:sp>
      <p:sp>
        <p:nvSpPr>
          <p:cNvPr id="13" name="Footer Placeholder 12">
            <a:extLst>
              <a:ext uri="{FF2B5EF4-FFF2-40B4-BE49-F238E27FC236}">
                <a16:creationId xmlns:a16="http://schemas.microsoft.com/office/drawing/2014/main" id="{44807917-30DD-461F-AE65-BB9746B1C84F}"/>
              </a:ext>
            </a:extLst>
          </p:cNvPr>
          <p:cNvSpPr>
            <a:spLocks noGrp="1"/>
          </p:cNvSpPr>
          <p:nvPr>
            <p:ph type="ftr" sz="quarter" idx="11"/>
          </p:nvPr>
        </p:nvSpPr>
        <p:spPr/>
        <p:txBody>
          <a:bodyPr/>
          <a:lstStyle/>
          <a:p>
            <a:r>
              <a:rPr lang="en-US"/>
              <a:t>gracejane.ugoy@deped.gov.ph</a:t>
            </a:r>
          </a:p>
        </p:txBody>
      </p:sp>
      <p:sp>
        <p:nvSpPr>
          <p:cNvPr id="14" name="Slide Number Placeholder 13">
            <a:extLst>
              <a:ext uri="{FF2B5EF4-FFF2-40B4-BE49-F238E27FC236}">
                <a16:creationId xmlns:a16="http://schemas.microsoft.com/office/drawing/2014/main" id="{6CC5A02F-F8A8-4C88-921F-7CD98E5A0CEB}"/>
              </a:ext>
            </a:extLst>
          </p:cNvPr>
          <p:cNvSpPr>
            <a:spLocks noGrp="1"/>
          </p:cNvSpPr>
          <p:nvPr>
            <p:ph type="sldNum" sz="quarter" idx="12"/>
          </p:nvPr>
        </p:nvSpPr>
        <p:spPr/>
        <p:txBody>
          <a:bodyPr/>
          <a:lstStyle/>
          <a:p>
            <a:fld id="{CA35BD14-A40A-4E91-A4E0-93C3A19178F4}" type="slidenum">
              <a:rPr lang="en-US" smtClean="0"/>
              <a:t>11</a:t>
            </a:fld>
            <a:endParaRPr lang="en-US"/>
          </a:p>
        </p:txBody>
      </p:sp>
    </p:spTree>
    <p:custDataLst>
      <p:tags r:id="rId1"/>
    </p:custDataLst>
    <p:extLst>
      <p:ext uri="{BB962C8B-B14F-4D97-AF65-F5344CB8AC3E}">
        <p14:creationId xmlns:p14="http://schemas.microsoft.com/office/powerpoint/2010/main" val="173423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C5A2F-F67B-46D2-89E1-AA7C8E13D208}"/>
              </a:ext>
            </a:extLst>
          </p:cNvPr>
          <p:cNvSpPr>
            <a:spLocks noGrp="1"/>
          </p:cNvSpPr>
          <p:nvPr>
            <p:ph type="title"/>
          </p:nvPr>
        </p:nvSpPr>
        <p:spPr>
          <a:xfrm>
            <a:off x="7041856" y="3113415"/>
            <a:ext cx="4036334" cy="2387600"/>
          </a:xfrm>
        </p:spPr>
        <p:txBody>
          <a:bodyPr vert="horz" lIns="91440" tIns="45720" rIns="91440" bIns="45720" rtlCol="0" anchor="t">
            <a:normAutofit/>
          </a:bodyPr>
          <a:lstStyle/>
          <a:p>
            <a:r>
              <a:rPr lang="en-US" sz="5400"/>
              <a:t>Three Sets</a:t>
            </a:r>
          </a:p>
        </p:txBody>
      </p:sp>
      <p:sp>
        <p:nvSpPr>
          <p:cNvPr id="11" name="Rectangle 1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drawing of a face&#10;&#10;Description automatically generated">
            <a:extLst>
              <a:ext uri="{FF2B5EF4-FFF2-40B4-BE49-F238E27FC236}">
                <a16:creationId xmlns:a16="http://schemas.microsoft.com/office/drawing/2014/main" id="{07BFD5DC-3ADE-4CE8-BC44-D3982C471CBB}"/>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5846" r="4906" b="-1"/>
          <a:stretch/>
        </p:blipFill>
        <p:spPr>
          <a:xfrm>
            <a:off x="733507" y="666728"/>
            <a:ext cx="5536001" cy="5465791"/>
          </a:xfrm>
          <a:prstGeom prst="rect">
            <a:avLst/>
          </a:prstGeom>
        </p:spPr>
      </p:pic>
      <p:grpSp>
        <p:nvGrpSpPr>
          <p:cNvPr id="15" name="Group 1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4535FF1E-1312-475D-8544-88BB61F8FF46}"/>
              </a:ext>
            </a:extLst>
          </p:cNvPr>
          <p:cNvSpPr txBox="1"/>
          <p:nvPr/>
        </p:nvSpPr>
        <p:spPr>
          <a:xfrm>
            <a:off x="2159876" y="1008993"/>
            <a:ext cx="577402" cy="923330"/>
          </a:xfrm>
          <a:prstGeom prst="rect">
            <a:avLst/>
          </a:prstGeom>
          <a:solidFill>
            <a:srgbClr val="19AEFF"/>
          </a:solidFill>
        </p:spPr>
        <p:txBody>
          <a:bodyPr wrap="none" rtlCol="0">
            <a:spAutoFit/>
          </a:bodyPr>
          <a:lstStyle/>
          <a:p>
            <a:r>
              <a:rPr lang="en-US" sz="5400" dirty="0">
                <a:solidFill>
                  <a:srgbClr val="FFFF00"/>
                </a:solidFill>
              </a:rPr>
              <a:t>V</a:t>
            </a:r>
          </a:p>
        </p:txBody>
      </p:sp>
      <p:sp>
        <p:nvSpPr>
          <p:cNvPr id="5" name="TextBox 4">
            <a:extLst>
              <a:ext uri="{FF2B5EF4-FFF2-40B4-BE49-F238E27FC236}">
                <a16:creationId xmlns:a16="http://schemas.microsoft.com/office/drawing/2014/main" id="{F3B4776E-FBA3-4D49-B9A6-EFD045E6DFC4}"/>
              </a:ext>
            </a:extLst>
          </p:cNvPr>
          <p:cNvSpPr txBox="1"/>
          <p:nvPr/>
        </p:nvSpPr>
        <p:spPr>
          <a:xfrm>
            <a:off x="4214692" y="1029223"/>
            <a:ext cx="577402" cy="923330"/>
          </a:xfrm>
          <a:prstGeom prst="rect">
            <a:avLst/>
          </a:prstGeom>
          <a:solidFill>
            <a:srgbClr val="19AEFF"/>
          </a:solidFill>
        </p:spPr>
        <p:txBody>
          <a:bodyPr wrap="none" rtlCol="0">
            <a:spAutoFit/>
          </a:bodyPr>
          <a:lstStyle/>
          <a:p>
            <a:r>
              <a:rPr lang="en-US" sz="5400" dirty="0">
                <a:solidFill>
                  <a:srgbClr val="FFFF00"/>
                </a:solidFill>
              </a:rPr>
              <a:t>B</a:t>
            </a:r>
          </a:p>
        </p:txBody>
      </p:sp>
      <p:sp>
        <p:nvSpPr>
          <p:cNvPr id="6" name="TextBox 5">
            <a:extLst>
              <a:ext uri="{FF2B5EF4-FFF2-40B4-BE49-F238E27FC236}">
                <a16:creationId xmlns:a16="http://schemas.microsoft.com/office/drawing/2014/main" id="{AB9FEF0C-38EC-48F5-9494-2A545B487926}"/>
              </a:ext>
            </a:extLst>
          </p:cNvPr>
          <p:cNvSpPr txBox="1"/>
          <p:nvPr/>
        </p:nvSpPr>
        <p:spPr>
          <a:xfrm>
            <a:off x="3212806" y="4747842"/>
            <a:ext cx="602449" cy="923330"/>
          </a:xfrm>
          <a:prstGeom prst="rect">
            <a:avLst/>
          </a:prstGeom>
          <a:solidFill>
            <a:srgbClr val="19AEFF"/>
          </a:solidFill>
        </p:spPr>
        <p:txBody>
          <a:bodyPr wrap="square" rtlCol="0">
            <a:spAutoFit/>
          </a:bodyPr>
          <a:lstStyle/>
          <a:p>
            <a:r>
              <a:rPr lang="en-US" sz="5400" dirty="0">
                <a:solidFill>
                  <a:srgbClr val="FFFF00"/>
                </a:solidFill>
              </a:rPr>
              <a:t>T</a:t>
            </a:r>
          </a:p>
        </p:txBody>
      </p:sp>
      <p:sp>
        <p:nvSpPr>
          <p:cNvPr id="10" name="Footer Placeholder 9">
            <a:extLst>
              <a:ext uri="{FF2B5EF4-FFF2-40B4-BE49-F238E27FC236}">
                <a16:creationId xmlns:a16="http://schemas.microsoft.com/office/drawing/2014/main" id="{CC9B35D0-5BC9-4A7C-9DDB-2657760BA9F0}"/>
              </a:ext>
            </a:extLst>
          </p:cNvPr>
          <p:cNvSpPr>
            <a:spLocks noGrp="1"/>
          </p:cNvSpPr>
          <p:nvPr>
            <p:ph type="ftr" sz="quarter" idx="11"/>
          </p:nvPr>
        </p:nvSpPr>
        <p:spPr/>
        <p:txBody>
          <a:bodyPr/>
          <a:lstStyle/>
          <a:p>
            <a:r>
              <a:rPr lang="en-US"/>
              <a:t>gracejane.ugoy@deped.gov.ph</a:t>
            </a:r>
          </a:p>
        </p:txBody>
      </p:sp>
      <p:sp>
        <p:nvSpPr>
          <p:cNvPr id="19" name="Slide Number Placeholder 18">
            <a:extLst>
              <a:ext uri="{FF2B5EF4-FFF2-40B4-BE49-F238E27FC236}">
                <a16:creationId xmlns:a16="http://schemas.microsoft.com/office/drawing/2014/main" id="{89C20827-7AAD-4B51-9477-96BE0D8AFE0D}"/>
              </a:ext>
            </a:extLst>
          </p:cNvPr>
          <p:cNvSpPr>
            <a:spLocks noGrp="1"/>
          </p:cNvSpPr>
          <p:nvPr>
            <p:ph type="sldNum" sz="quarter" idx="12"/>
          </p:nvPr>
        </p:nvSpPr>
        <p:spPr/>
        <p:txBody>
          <a:bodyPr/>
          <a:lstStyle/>
          <a:p>
            <a:fld id="{CA35BD14-A40A-4E91-A4E0-93C3A19178F4}" type="slidenum">
              <a:rPr lang="en-US" smtClean="0"/>
              <a:t>12</a:t>
            </a:fld>
            <a:endParaRPr lang="en-US"/>
          </a:p>
        </p:txBody>
      </p:sp>
    </p:spTree>
    <p:extLst>
      <p:ext uri="{BB962C8B-B14F-4D97-AF65-F5344CB8AC3E}">
        <p14:creationId xmlns:p14="http://schemas.microsoft.com/office/powerpoint/2010/main" val="3051797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9820-C1BF-4AAE-A97D-14EE5A7E3001}"/>
              </a:ext>
            </a:extLst>
          </p:cNvPr>
          <p:cNvSpPr>
            <a:spLocks noGrp="1"/>
          </p:cNvSpPr>
          <p:nvPr>
            <p:ph type="title"/>
          </p:nvPr>
        </p:nvSpPr>
        <p:spPr/>
        <p:txBody>
          <a:bodyPr>
            <a:normAutofit/>
          </a:bodyPr>
          <a:lstStyle/>
          <a:p>
            <a:pPr algn="ctr"/>
            <a:r>
              <a:rPr lang="en-US" sz="6600" dirty="0"/>
              <a:t>Difference</a:t>
            </a:r>
          </a:p>
        </p:txBody>
      </p:sp>
      <p:pic>
        <p:nvPicPr>
          <p:cNvPr id="8" name="Content Placeholder 7">
            <a:extLst>
              <a:ext uri="{FF2B5EF4-FFF2-40B4-BE49-F238E27FC236}">
                <a16:creationId xmlns:a16="http://schemas.microsoft.com/office/drawing/2014/main" id="{8CC58625-EB48-4755-93A8-1242083D2AAE}"/>
              </a:ext>
            </a:extLst>
          </p:cNvPr>
          <p:cNvPicPr>
            <a:picLocks noGrp="1" noChangeAspect="1"/>
          </p:cNvPicPr>
          <p:nvPr>
            <p:ph idx="1"/>
          </p:nvPr>
        </p:nvPicPr>
        <p:blipFill>
          <a:blip r:embed="rId3"/>
          <a:stretch>
            <a:fillRect/>
          </a:stretch>
        </p:blipFill>
        <p:spPr>
          <a:xfrm>
            <a:off x="838200" y="2175311"/>
            <a:ext cx="5312190" cy="3243919"/>
          </a:xfrm>
          <a:prstGeom prst="rect">
            <a:avLst/>
          </a:prstGeom>
        </p:spPr>
      </p:pic>
      <p:pic>
        <p:nvPicPr>
          <p:cNvPr id="9" name="Picture 8">
            <a:extLst>
              <a:ext uri="{FF2B5EF4-FFF2-40B4-BE49-F238E27FC236}">
                <a16:creationId xmlns:a16="http://schemas.microsoft.com/office/drawing/2014/main" id="{759C740B-3E47-47AD-A117-BE01B1D10C38}"/>
              </a:ext>
            </a:extLst>
          </p:cNvPr>
          <p:cNvPicPr>
            <a:picLocks noChangeAspect="1"/>
          </p:cNvPicPr>
          <p:nvPr/>
        </p:nvPicPr>
        <p:blipFill>
          <a:blip r:embed="rId4"/>
          <a:stretch>
            <a:fillRect/>
          </a:stretch>
        </p:blipFill>
        <p:spPr>
          <a:xfrm>
            <a:off x="6095999" y="2210949"/>
            <a:ext cx="5680841" cy="3243919"/>
          </a:xfrm>
          <a:prstGeom prst="rect">
            <a:avLst/>
          </a:prstGeom>
        </p:spPr>
      </p:pic>
      <p:sp>
        <p:nvSpPr>
          <p:cNvPr id="29" name="Rectangle 28">
            <a:extLst>
              <a:ext uri="{FF2B5EF4-FFF2-40B4-BE49-F238E27FC236}">
                <a16:creationId xmlns:a16="http://schemas.microsoft.com/office/drawing/2014/main" id="{EC3D9833-30B4-4B1C-86B8-6BDA3865E9AF}"/>
              </a:ext>
            </a:extLst>
          </p:cNvPr>
          <p:cNvSpPr/>
          <p:nvPr/>
        </p:nvSpPr>
        <p:spPr>
          <a:xfrm>
            <a:off x="1819605" y="2806262"/>
            <a:ext cx="1592317" cy="472966"/>
          </a:xfrm>
          <a:prstGeom prst="rect">
            <a:avLst/>
          </a:prstGeom>
          <a:solidFill>
            <a:srgbClr val="A6C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V</a:t>
            </a:r>
          </a:p>
        </p:txBody>
      </p:sp>
      <p:sp>
        <p:nvSpPr>
          <p:cNvPr id="14" name="Oval 13">
            <a:extLst>
              <a:ext uri="{FF2B5EF4-FFF2-40B4-BE49-F238E27FC236}">
                <a16:creationId xmlns:a16="http://schemas.microsoft.com/office/drawing/2014/main" id="{CEDA03B3-D781-465A-AD6F-4CEA368FC00A}"/>
              </a:ext>
            </a:extLst>
          </p:cNvPr>
          <p:cNvSpPr/>
          <p:nvPr/>
        </p:nvSpPr>
        <p:spPr>
          <a:xfrm>
            <a:off x="2900854" y="2429776"/>
            <a:ext cx="2877206" cy="285167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75DA68F-34F9-4B94-9AD6-D636FC903ADC}"/>
              </a:ext>
            </a:extLst>
          </p:cNvPr>
          <p:cNvSpPr/>
          <p:nvPr/>
        </p:nvSpPr>
        <p:spPr>
          <a:xfrm>
            <a:off x="3677307" y="2806262"/>
            <a:ext cx="1592317" cy="472966"/>
          </a:xfrm>
          <a:prstGeom prst="rect">
            <a:avLst/>
          </a:prstGeom>
          <a:solidFill>
            <a:srgbClr val="DCF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12" name="Oval 11">
            <a:extLst>
              <a:ext uri="{FF2B5EF4-FFF2-40B4-BE49-F238E27FC236}">
                <a16:creationId xmlns:a16="http://schemas.microsoft.com/office/drawing/2014/main" id="{86217A27-3706-4C6D-9123-74A7D5B8CC77}"/>
              </a:ext>
            </a:extLst>
          </p:cNvPr>
          <p:cNvSpPr/>
          <p:nvPr/>
        </p:nvSpPr>
        <p:spPr>
          <a:xfrm>
            <a:off x="1198179" y="2429776"/>
            <a:ext cx="2877206" cy="285167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C2B090A-2843-4CE4-A189-425FE1BA743F}"/>
              </a:ext>
            </a:extLst>
          </p:cNvPr>
          <p:cNvSpPr/>
          <p:nvPr/>
        </p:nvSpPr>
        <p:spPr>
          <a:xfrm>
            <a:off x="7371693" y="2806262"/>
            <a:ext cx="1592317" cy="472966"/>
          </a:xfrm>
          <a:prstGeom prst="rect">
            <a:avLst/>
          </a:prstGeom>
          <a:solidFill>
            <a:srgbClr val="E7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V</a:t>
            </a:r>
          </a:p>
        </p:txBody>
      </p:sp>
      <p:sp>
        <p:nvSpPr>
          <p:cNvPr id="18" name="Oval 17">
            <a:extLst>
              <a:ext uri="{FF2B5EF4-FFF2-40B4-BE49-F238E27FC236}">
                <a16:creationId xmlns:a16="http://schemas.microsoft.com/office/drawing/2014/main" id="{E9B9E5C4-BD25-4ABE-95BF-C9E1806D2258}"/>
              </a:ext>
            </a:extLst>
          </p:cNvPr>
          <p:cNvSpPr/>
          <p:nvPr/>
        </p:nvSpPr>
        <p:spPr>
          <a:xfrm>
            <a:off x="8475282" y="2429776"/>
            <a:ext cx="2877206" cy="285167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D0BA714-9813-46CC-9469-74786B2B58F9}"/>
              </a:ext>
            </a:extLst>
          </p:cNvPr>
          <p:cNvSpPr/>
          <p:nvPr/>
        </p:nvSpPr>
        <p:spPr>
          <a:xfrm>
            <a:off x="9229395" y="2806262"/>
            <a:ext cx="1592317" cy="472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16" name="Oval 15">
            <a:extLst>
              <a:ext uri="{FF2B5EF4-FFF2-40B4-BE49-F238E27FC236}">
                <a16:creationId xmlns:a16="http://schemas.microsoft.com/office/drawing/2014/main" id="{E76E0AEA-ADBF-4CFC-A963-9CEBE835671A}"/>
              </a:ext>
            </a:extLst>
          </p:cNvPr>
          <p:cNvSpPr/>
          <p:nvPr/>
        </p:nvSpPr>
        <p:spPr>
          <a:xfrm>
            <a:off x="6729249" y="2429776"/>
            <a:ext cx="2877206" cy="285167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E5652603-6739-44B6-93F9-94906B37EE0F}"/>
              </a:ext>
            </a:extLst>
          </p:cNvPr>
          <p:cNvSpPr/>
          <p:nvPr/>
        </p:nvSpPr>
        <p:spPr>
          <a:xfrm>
            <a:off x="3639863" y="2859387"/>
            <a:ext cx="317939" cy="472966"/>
          </a:xfrm>
          <a:prstGeom prst="rtTriangle">
            <a:avLst/>
          </a:prstGeom>
          <a:solidFill>
            <a:srgbClr val="A2C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a:extLst>
              <a:ext uri="{FF2B5EF4-FFF2-40B4-BE49-F238E27FC236}">
                <a16:creationId xmlns:a16="http://schemas.microsoft.com/office/drawing/2014/main" id="{B863DBFF-9F45-4B76-A3C1-10D4EF52B94A}"/>
              </a:ext>
            </a:extLst>
          </p:cNvPr>
          <p:cNvSpPr/>
          <p:nvPr/>
        </p:nvSpPr>
        <p:spPr>
          <a:xfrm flipH="1">
            <a:off x="3051804" y="2824081"/>
            <a:ext cx="381795" cy="472966"/>
          </a:xfrm>
          <a:prstGeom prst="rtTriangle">
            <a:avLst/>
          </a:prstGeom>
          <a:solidFill>
            <a:srgbClr val="A2C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Triangle 36">
            <a:extLst>
              <a:ext uri="{FF2B5EF4-FFF2-40B4-BE49-F238E27FC236}">
                <a16:creationId xmlns:a16="http://schemas.microsoft.com/office/drawing/2014/main" id="{D81B41A3-CAF1-4582-9663-255591558656}"/>
              </a:ext>
            </a:extLst>
          </p:cNvPr>
          <p:cNvSpPr/>
          <p:nvPr/>
        </p:nvSpPr>
        <p:spPr>
          <a:xfrm flipH="1">
            <a:off x="8644757" y="2821861"/>
            <a:ext cx="317939" cy="47296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ooter Placeholder 39">
            <a:extLst>
              <a:ext uri="{FF2B5EF4-FFF2-40B4-BE49-F238E27FC236}">
                <a16:creationId xmlns:a16="http://schemas.microsoft.com/office/drawing/2014/main" id="{152040BF-7420-4F4A-A288-0363C85F8A0E}"/>
              </a:ext>
            </a:extLst>
          </p:cNvPr>
          <p:cNvSpPr>
            <a:spLocks noGrp="1"/>
          </p:cNvSpPr>
          <p:nvPr>
            <p:ph type="ftr" sz="quarter" idx="11"/>
          </p:nvPr>
        </p:nvSpPr>
        <p:spPr/>
        <p:txBody>
          <a:bodyPr/>
          <a:lstStyle/>
          <a:p>
            <a:r>
              <a:rPr lang="en-US"/>
              <a:t>gracejane.ugoy@deped.gov.ph</a:t>
            </a:r>
          </a:p>
        </p:txBody>
      </p:sp>
      <p:sp>
        <p:nvSpPr>
          <p:cNvPr id="41" name="Slide Number Placeholder 40">
            <a:extLst>
              <a:ext uri="{FF2B5EF4-FFF2-40B4-BE49-F238E27FC236}">
                <a16:creationId xmlns:a16="http://schemas.microsoft.com/office/drawing/2014/main" id="{601BAA8B-8B51-472B-AE50-18CDFA929149}"/>
              </a:ext>
            </a:extLst>
          </p:cNvPr>
          <p:cNvSpPr>
            <a:spLocks noGrp="1"/>
          </p:cNvSpPr>
          <p:nvPr>
            <p:ph type="sldNum" sz="quarter" idx="12"/>
          </p:nvPr>
        </p:nvSpPr>
        <p:spPr/>
        <p:txBody>
          <a:bodyPr/>
          <a:lstStyle/>
          <a:p>
            <a:fld id="{CA35BD14-A40A-4E91-A4E0-93C3A19178F4}" type="slidenum">
              <a:rPr lang="en-US" smtClean="0"/>
              <a:t>13</a:t>
            </a:fld>
            <a:endParaRPr lang="en-US"/>
          </a:p>
        </p:txBody>
      </p:sp>
    </p:spTree>
    <p:extLst>
      <p:ext uri="{BB962C8B-B14F-4D97-AF65-F5344CB8AC3E}">
        <p14:creationId xmlns:p14="http://schemas.microsoft.com/office/powerpoint/2010/main" val="2962283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C5A2F-F67B-46D2-89E1-AA7C8E13D208}"/>
              </a:ext>
            </a:extLst>
          </p:cNvPr>
          <p:cNvSpPr>
            <a:spLocks noGrp="1"/>
          </p:cNvSpPr>
          <p:nvPr>
            <p:ph type="title"/>
          </p:nvPr>
        </p:nvSpPr>
        <p:spPr>
          <a:xfrm>
            <a:off x="7044621" y="2205823"/>
            <a:ext cx="4036334" cy="2387600"/>
          </a:xfrm>
        </p:spPr>
        <p:txBody>
          <a:bodyPr vert="horz" lIns="91440" tIns="45720" rIns="91440" bIns="45720" rtlCol="0" anchor="t">
            <a:normAutofit/>
          </a:bodyPr>
          <a:lstStyle/>
          <a:p>
            <a:r>
              <a:rPr lang="en-US" sz="5000" dirty="0"/>
              <a:t>Show only those who play Volleyball.</a:t>
            </a:r>
          </a:p>
        </p:txBody>
      </p:sp>
      <p:sp>
        <p:nvSpPr>
          <p:cNvPr id="25" name="Rectangle 24">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game&#10;&#10;Description automatically generated">
            <a:extLst>
              <a:ext uri="{FF2B5EF4-FFF2-40B4-BE49-F238E27FC236}">
                <a16:creationId xmlns:a16="http://schemas.microsoft.com/office/drawing/2014/main" id="{3D756125-96A2-4EDF-AEF5-AEF81A7C7C0E}"/>
              </a:ext>
            </a:extLst>
          </p:cNvPr>
          <p:cNvPicPr>
            <a:picLocks noGrp="1" noChangeAspect="1"/>
          </p:cNvPicPr>
          <p:nvPr>
            <p:ph idx="1"/>
          </p:nvPr>
        </p:nvPicPr>
        <p:blipFill rotWithShape="1">
          <a:blip r:embed="rId3"/>
          <a:srcRect r="7613" b="-2"/>
          <a:stretch/>
        </p:blipFill>
        <p:spPr>
          <a:xfrm>
            <a:off x="733507" y="666728"/>
            <a:ext cx="5536001" cy="5465791"/>
          </a:xfrm>
          <a:prstGeom prst="rect">
            <a:avLst/>
          </a:prstGeom>
        </p:spPr>
      </p:pic>
      <p:grpSp>
        <p:nvGrpSpPr>
          <p:cNvPr id="29" name="Group 2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30" name="Rectangle 2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89822F0-3104-4303-8C64-7633D39D02CA}"/>
              </a:ext>
            </a:extLst>
          </p:cNvPr>
          <p:cNvSpPr txBox="1"/>
          <p:nvPr/>
        </p:nvSpPr>
        <p:spPr>
          <a:xfrm>
            <a:off x="2364834" y="1119355"/>
            <a:ext cx="577402" cy="923330"/>
          </a:xfrm>
          <a:prstGeom prst="rect">
            <a:avLst/>
          </a:prstGeom>
          <a:solidFill>
            <a:srgbClr val="19AEFF"/>
          </a:solidFill>
        </p:spPr>
        <p:txBody>
          <a:bodyPr wrap="none" rtlCol="0">
            <a:spAutoFit/>
          </a:bodyPr>
          <a:lstStyle/>
          <a:p>
            <a:r>
              <a:rPr lang="en-US" sz="5400" dirty="0">
                <a:solidFill>
                  <a:srgbClr val="FFFF00"/>
                </a:solidFill>
              </a:rPr>
              <a:t>V</a:t>
            </a:r>
          </a:p>
        </p:txBody>
      </p:sp>
      <p:sp>
        <p:nvSpPr>
          <p:cNvPr id="4" name="TextBox 3">
            <a:extLst>
              <a:ext uri="{FF2B5EF4-FFF2-40B4-BE49-F238E27FC236}">
                <a16:creationId xmlns:a16="http://schemas.microsoft.com/office/drawing/2014/main" id="{29D33BC9-9C79-4326-A7C7-6443FFD246D7}"/>
              </a:ext>
            </a:extLst>
          </p:cNvPr>
          <p:cNvSpPr txBox="1"/>
          <p:nvPr/>
        </p:nvSpPr>
        <p:spPr>
          <a:xfrm>
            <a:off x="4419650" y="1139585"/>
            <a:ext cx="577402" cy="923330"/>
          </a:xfrm>
          <a:prstGeom prst="rect">
            <a:avLst/>
          </a:prstGeom>
          <a:solidFill>
            <a:schemeClr val="bg1"/>
          </a:solidFill>
        </p:spPr>
        <p:txBody>
          <a:bodyPr wrap="none" rtlCol="0">
            <a:spAutoFit/>
          </a:bodyPr>
          <a:lstStyle/>
          <a:p>
            <a:r>
              <a:rPr lang="en-US" sz="5400" dirty="0">
                <a:solidFill>
                  <a:srgbClr val="FFFF00"/>
                </a:solidFill>
              </a:rPr>
              <a:t>B</a:t>
            </a:r>
          </a:p>
        </p:txBody>
      </p:sp>
      <p:sp>
        <p:nvSpPr>
          <p:cNvPr id="5" name="TextBox 4">
            <a:extLst>
              <a:ext uri="{FF2B5EF4-FFF2-40B4-BE49-F238E27FC236}">
                <a16:creationId xmlns:a16="http://schemas.microsoft.com/office/drawing/2014/main" id="{23499BA5-1727-4D0F-B99C-E4D7EE31CBAB}"/>
              </a:ext>
            </a:extLst>
          </p:cNvPr>
          <p:cNvSpPr txBox="1"/>
          <p:nvPr/>
        </p:nvSpPr>
        <p:spPr>
          <a:xfrm>
            <a:off x="3417764" y="4858204"/>
            <a:ext cx="602449" cy="923330"/>
          </a:xfrm>
          <a:prstGeom prst="rect">
            <a:avLst/>
          </a:prstGeom>
          <a:solidFill>
            <a:schemeClr val="bg1"/>
          </a:solidFill>
        </p:spPr>
        <p:txBody>
          <a:bodyPr wrap="square" rtlCol="0">
            <a:spAutoFit/>
          </a:bodyPr>
          <a:lstStyle/>
          <a:p>
            <a:r>
              <a:rPr lang="en-US" sz="5400" dirty="0">
                <a:solidFill>
                  <a:srgbClr val="FFFF00"/>
                </a:solidFill>
              </a:rPr>
              <a:t>T</a:t>
            </a:r>
          </a:p>
        </p:txBody>
      </p:sp>
      <p:sp>
        <p:nvSpPr>
          <p:cNvPr id="9" name="Footer Placeholder 8">
            <a:extLst>
              <a:ext uri="{FF2B5EF4-FFF2-40B4-BE49-F238E27FC236}">
                <a16:creationId xmlns:a16="http://schemas.microsoft.com/office/drawing/2014/main" id="{BB64C2D0-E501-47CC-BC43-0BD6641C9747}"/>
              </a:ext>
            </a:extLst>
          </p:cNvPr>
          <p:cNvSpPr>
            <a:spLocks noGrp="1"/>
          </p:cNvSpPr>
          <p:nvPr>
            <p:ph type="ftr" sz="quarter" idx="11"/>
          </p:nvPr>
        </p:nvSpPr>
        <p:spPr/>
        <p:txBody>
          <a:bodyPr/>
          <a:lstStyle/>
          <a:p>
            <a:r>
              <a:rPr lang="en-US"/>
              <a:t>gracejane.ugoy@deped.gov.ph</a:t>
            </a:r>
          </a:p>
        </p:txBody>
      </p:sp>
      <p:sp>
        <p:nvSpPr>
          <p:cNvPr id="10" name="Slide Number Placeholder 9">
            <a:extLst>
              <a:ext uri="{FF2B5EF4-FFF2-40B4-BE49-F238E27FC236}">
                <a16:creationId xmlns:a16="http://schemas.microsoft.com/office/drawing/2014/main" id="{9C1F76C2-0A6D-4335-8373-6D1F05DDD296}"/>
              </a:ext>
            </a:extLst>
          </p:cNvPr>
          <p:cNvSpPr>
            <a:spLocks noGrp="1"/>
          </p:cNvSpPr>
          <p:nvPr>
            <p:ph type="sldNum" sz="quarter" idx="12"/>
          </p:nvPr>
        </p:nvSpPr>
        <p:spPr/>
        <p:txBody>
          <a:bodyPr/>
          <a:lstStyle/>
          <a:p>
            <a:fld id="{CA35BD14-A40A-4E91-A4E0-93C3A19178F4}" type="slidenum">
              <a:rPr lang="en-US" smtClean="0"/>
              <a:t>14</a:t>
            </a:fld>
            <a:endParaRPr lang="en-US"/>
          </a:p>
        </p:txBody>
      </p:sp>
    </p:spTree>
    <p:extLst>
      <p:ext uri="{BB962C8B-B14F-4D97-AF65-F5344CB8AC3E}">
        <p14:creationId xmlns:p14="http://schemas.microsoft.com/office/powerpoint/2010/main" val="466636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C5A2F-F67B-46D2-89E1-AA7C8E13D208}"/>
              </a:ext>
            </a:extLst>
          </p:cNvPr>
          <p:cNvSpPr>
            <a:spLocks noGrp="1"/>
          </p:cNvSpPr>
          <p:nvPr>
            <p:ph type="title"/>
          </p:nvPr>
        </p:nvSpPr>
        <p:spPr>
          <a:xfrm>
            <a:off x="7041856" y="3113415"/>
            <a:ext cx="4036334" cy="2387600"/>
          </a:xfrm>
        </p:spPr>
        <p:txBody>
          <a:bodyPr vert="horz" lIns="91440" tIns="45720" rIns="91440" bIns="45720" rtlCol="0" anchor="t">
            <a:normAutofit/>
          </a:bodyPr>
          <a:lstStyle/>
          <a:p>
            <a:r>
              <a:rPr lang="en-US" sz="3800" dirty="0"/>
              <a:t>Show the Union of those who play Basketball and Tennis.</a:t>
            </a:r>
          </a:p>
        </p:txBody>
      </p:sp>
      <p:sp>
        <p:nvSpPr>
          <p:cNvPr id="39" name="Rectangle 3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logo&#10;&#10;Description automatically generated">
            <a:extLst>
              <a:ext uri="{FF2B5EF4-FFF2-40B4-BE49-F238E27FC236}">
                <a16:creationId xmlns:a16="http://schemas.microsoft.com/office/drawing/2014/main" id="{7B038E04-9935-4292-A04C-317D0696BF6B}"/>
              </a:ext>
            </a:extLst>
          </p:cNvPr>
          <p:cNvPicPr>
            <a:picLocks noGrp="1" noChangeAspect="1"/>
          </p:cNvPicPr>
          <p:nvPr>
            <p:ph idx="1"/>
          </p:nvPr>
        </p:nvPicPr>
        <p:blipFill rotWithShape="1">
          <a:blip r:embed="rId3"/>
          <a:srcRect l="3895" r="5354" b="1"/>
          <a:stretch/>
        </p:blipFill>
        <p:spPr>
          <a:xfrm>
            <a:off x="733507" y="666728"/>
            <a:ext cx="5536001" cy="5465791"/>
          </a:xfrm>
          <a:prstGeom prst="rect">
            <a:avLst/>
          </a:prstGeom>
        </p:spPr>
      </p:pic>
      <p:grpSp>
        <p:nvGrpSpPr>
          <p:cNvPr id="43" name="Group 4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44" name="Rectangle 4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89D840AD-3594-40D7-9111-AFE47D8A513D}"/>
              </a:ext>
            </a:extLst>
          </p:cNvPr>
          <p:cNvSpPr txBox="1"/>
          <p:nvPr/>
        </p:nvSpPr>
        <p:spPr>
          <a:xfrm>
            <a:off x="2159876" y="1308547"/>
            <a:ext cx="577402" cy="923330"/>
          </a:xfrm>
          <a:prstGeom prst="rect">
            <a:avLst/>
          </a:prstGeom>
          <a:solidFill>
            <a:schemeClr val="bg1"/>
          </a:solidFill>
        </p:spPr>
        <p:txBody>
          <a:bodyPr wrap="none" rtlCol="0">
            <a:spAutoFit/>
          </a:bodyPr>
          <a:lstStyle/>
          <a:p>
            <a:r>
              <a:rPr lang="en-US" sz="5400" dirty="0">
                <a:solidFill>
                  <a:srgbClr val="FFFF00"/>
                </a:solidFill>
              </a:rPr>
              <a:t>V</a:t>
            </a:r>
          </a:p>
        </p:txBody>
      </p:sp>
      <p:sp>
        <p:nvSpPr>
          <p:cNvPr id="4" name="TextBox 3">
            <a:extLst>
              <a:ext uri="{FF2B5EF4-FFF2-40B4-BE49-F238E27FC236}">
                <a16:creationId xmlns:a16="http://schemas.microsoft.com/office/drawing/2014/main" id="{7E6FBC74-9097-4A95-8F13-EF7A88D15B4E}"/>
              </a:ext>
            </a:extLst>
          </p:cNvPr>
          <p:cNvSpPr txBox="1"/>
          <p:nvPr/>
        </p:nvSpPr>
        <p:spPr>
          <a:xfrm>
            <a:off x="4214692" y="1308547"/>
            <a:ext cx="577402" cy="923330"/>
          </a:xfrm>
          <a:prstGeom prst="rect">
            <a:avLst/>
          </a:prstGeom>
          <a:solidFill>
            <a:srgbClr val="19AEFF"/>
          </a:solidFill>
        </p:spPr>
        <p:txBody>
          <a:bodyPr wrap="square" rtlCol="0">
            <a:spAutoFit/>
          </a:bodyPr>
          <a:lstStyle/>
          <a:p>
            <a:r>
              <a:rPr lang="en-US" sz="5400" dirty="0">
                <a:solidFill>
                  <a:srgbClr val="FFFF00"/>
                </a:solidFill>
              </a:rPr>
              <a:t>B</a:t>
            </a:r>
          </a:p>
        </p:txBody>
      </p:sp>
      <p:sp>
        <p:nvSpPr>
          <p:cNvPr id="6" name="TextBox 5">
            <a:extLst>
              <a:ext uri="{FF2B5EF4-FFF2-40B4-BE49-F238E27FC236}">
                <a16:creationId xmlns:a16="http://schemas.microsoft.com/office/drawing/2014/main" id="{9AB59FAB-5223-4D24-8223-14B8BDE8515A}"/>
              </a:ext>
            </a:extLst>
          </p:cNvPr>
          <p:cNvSpPr txBox="1"/>
          <p:nvPr/>
        </p:nvSpPr>
        <p:spPr>
          <a:xfrm>
            <a:off x="3096586" y="4971725"/>
            <a:ext cx="602449" cy="923330"/>
          </a:xfrm>
          <a:prstGeom prst="rect">
            <a:avLst/>
          </a:prstGeom>
          <a:solidFill>
            <a:srgbClr val="19AEFF"/>
          </a:solidFill>
        </p:spPr>
        <p:txBody>
          <a:bodyPr wrap="square" rtlCol="0">
            <a:spAutoFit/>
          </a:bodyPr>
          <a:lstStyle/>
          <a:p>
            <a:r>
              <a:rPr lang="en-US" sz="5400" dirty="0">
                <a:solidFill>
                  <a:srgbClr val="FFFF00"/>
                </a:solidFill>
              </a:rPr>
              <a:t>T</a:t>
            </a:r>
          </a:p>
        </p:txBody>
      </p:sp>
      <p:sp>
        <p:nvSpPr>
          <p:cNvPr id="9" name="Footer Placeholder 8">
            <a:extLst>
              <a:ext uri="{FF2B5EF4-FFF2-40B4-BE49-F238E27FC236}">
                <a16:creationId xmlns:a16="http://schemas.microsoft.com/office/drawing/2014/main" id="{FD6411A9-1FFB-45D0-A948-83A84EBD2C7A}"/>
              </a:ext>
            </a:extLst>
          </p:cNvPr>
          <p:cNvSpPr>
            <a:spLocks noGrp="1"/>
          </p:cNvSpPr>
          <p:nvPr>
            <p:ph type="ftr" sz="quarter" idx="11"/>
          </p:nvPr>
        </p:nvSpPr>
        <p:spPr/>
        <p:txBody>
          <a:bodyPr/>
          <a:lstStyle/>
          <a:p>
            <a:r>
              <a:rPr lang="en-US"/>
              <a:t>gracejane.ugoy@deped.gov.ph</a:t>
            </a:r>
          </a:p>
        </p:txBody>
      </p:sp>
      <p:sp>
        <p:nvSpPr>
          <p:cNvPr id="10" name="Slide Number Placeholder 9">
            <a:extLst>
              <a:ext uri="{FF2B5EF4-FFF2-40B4-BE49-F238E27FC236}">
                <a16:creationId xmlns:a16="http://schemas.microsoft.com/office/drawing/2014/main" id="{57A3B8AB-145E-434A-AE82-A6791CC4739D}"/>
              </a:ext>
            </a:extLst>
          </p:cNvPr>
          <p:cNvSpPr>
            <a:spLocks noGrp="1"/>
          </p:cNvSpPr>
          <p:nvPr>
            <p:ph type="sldNum" sz="quarter" idx="12"/>
          </p:nvPr>
        </p:nvSpPr>
        <p:spPr/>
        <p:txBody>
          <a:bodyPr/>
          <a:lstStyle/>
          <a:p>
            <a:fld id="{CA35BD14-A40A-4E91-A4E0-93C3A19178F4}" type="slidenum">
              <a:rPr lang="en-US" smtClean="0"/>
              <a:t>15</a:t>
            </a:fld>
            <a:endParaRPr lang="en-US"/>
          </a:p>
        </p:txBody>
      </p:sp>
    </p:spTree>
    <p:extLst>
      <p:ext uri="{BB962C8B-B14F-4D97-AF65-F5344CB8AC3E}">
        <p14:creationId xmlns:p14="http://schemas.microsoft.com/office/powerpoint/2010/main" val="219356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C5A2F-F67B-46D2-89E1-AA7C8E13D208}"/>
              </a:ext>
            </a:extLst>
          </p:cNvPr>
          <p:cNvSpPr>
            <a:spLocks noGrp="1"/>
          </p:cNvSpPr>
          <p:nvPr>
            <p:ph type="title"/>
          </p:nvPr>
        </p:nvSpPr>
        <p:spPr>
          <a:xfrm>
            <a:off x="6965168" y="2633977"/>
            <a:ext cx="4036334" cy="2387600"/>
          </a:xfrm>
        </p:spPr>
        <p:txBody>
          <a:bodyPr vert="horz" lIns="91440" tIns="45720" rIns="91440" bIns="45720" rtlCol="0" anchor="t">
            <a:normAutofit/>
          </a:bodyPr>
          <a:lstStyle/>
          <a:p>
            <a:r>
              <a:rPr lang="en-US" sz="3600" dirty="0"/>
              <a:t>Show the intersection of those who play Volleyball and Tennis.</a:t>
            </a:r>
          </a:p>
        </p:txBody>
      </p:sp>
      <p:sp>
        <p:nvSpPr>
          <p:cNvPr id="67" name="Rectangle 6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close up of a logo&#10;&#10;Description automatically generated">
            <a:extLst>
              <a:ext uri="{FF2B5EF4-FFF2-40B4-BE49-F238E27FC236}">
                <a16:creationId xmlns:a16="http://schemas.microsoft.com/office/drawing/2014/main" id="{92D93616-AD92-4618-9347-26692BCAD3FF}"/>
              </a:ext>
            </a:extLst>
          </p:cNvPr>
          <p:cNvPicPr>
            <a:picLocks noGrp="1" noChangeAspect="1"/>
          </p:cNvPicPr>
          <p:nvPr>
            <p:ph idx="1"/>
          </p:nvPr>
        </p:nvPicPr>
        <p:blipFill rotWithShape="1">
          <a:blip r:embed="rId3"/>
          <a:srcRect r="14792"/>
          <a:stretch/>
        </p:blipFill>
        <p:spPr>
          <a:xfrm>
            <a:off x="733507" y="666728"/>
            <a:ext cx="5536001" cy="5465791"/>
          </a:xfrm>
          <a:prstGeom prst="rect">
            <a:avLst/>
          </a:prstGeom>
        </p:spPr>
      </p:pic>
      <p:grpSp>
        <p:nvGrpSpPr>
          <p:cNvPr id="71" name="Group 7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72" name="Rectangle 7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23878A8C-B1F8-4BB7-A63B-619C2B21066D}"/>
              </a:ext>
            </a:extLst>
          </p:cNvPr>
          <p:cNvSpPr txBox="1"/>
          <p:nvPr/>
        </p:nvSpPr>
        <p:spPr>
          <a:xfrm>
            <a:off x="2569771" y="1008993"/>
            <a:ext cx="577402" cy="923330"/>
          </a:xfrm>
          <a:prstGeom prst="rect">
            <a:avLst/>
          </a:prstGeom>
          <a:solidFill>
            <a:schemeClr val="bg1"/>
          </a:solidFill>
        </p:spPr>
        <p:txBody>
          <a:bodyPr wrap="none" rtlCol="0">
            <a:spAutoFit/>
          </a:bodyPr>
          <a:lstStyle/>
          <a:p>
            <a:r>
              <a:rPr lang="en-US" sz="5400" dirty="0">
                <a:solidFill>
                  <a:srgbClr val="FFFF00"/>
                </a:solidFill>
              </a:rPr>
              <a:t>V</a:t>
            </a:r>
          </a:p>
        </p:txBody>
      </p:sp>
      <p:sp>
        <p:nvSpPr>
          <p:cNvPr id="4" name="TextBox 3">
            <a:extLst>
              <a:ext uri="{FF2B5EF4-FFF2-40B4-BE49-F238E27FC236}">
                <a16:creationId xmlns:a16="http://schemas.microsoft.com/office/drawing/2014/main" id="{C78A8716-D9B7-4D80-A086-E7BD4F2DF8DF}"/>
              </a:ext>
            </a:extLst>
          </p:cNvPr>
          <p:cNvSpPr txBox="1"/>
          <p:nvPr/>
        </p:nvSpPr>
        <p:spPr>
          <a:xfrm>
            <a:off x="4624587" y="1029223"/>
            <a:ext cx="688392" cy="923330"/>
          </a:xfrm>
          <a:prstGeom prst="rect">
            <a:avLst/>
          </a:prstGeom>
          <a:solidFill>
            <a:schemeClr val="bg1"/>
          </a:solidFill>
        </p:spPr>
        <p:txBody>
          <a:bodyPr wrap="square" rtlCol="0">
            <a:spAutoFit/>
          </a:bodyPr>
          <a:lstStyle/>
          <a:p>
            <a:r>
              <a:rPr lang="en-US" sz="5400" dirty="0">
                <a:solidFill>
                  <a:srgbClr val="FFFF00"/>
                </a:solidFill>
              </a:rPr>
              <a:t>B</a:t>
            </a:r>
          </a:p>
        </p:txBody>
      </p:sp>
      <p:sp>
        <p:nvSpPr>
          <p:cNvPr id="5" name="TextBox 4">
            <a:extLst>
              <a:ext uri="{FF2B5EF4-FFF2-40B4-BE49-F238E27FC236}">
                <a16:creationId xmlns:a16="http://schemas.microsoft.com/office/drawing/2014/main" id="{A64C16E1-4ED8-4363-847E-3E6570A0F19A}"/>
              </a:ext>
            </a:extLst>
          </p:cNvPr>
          <p:cNvSpPr txBox="1"/>
          <p:nvPr/>
        </p:nvSpPr>
        <p:spPr>
          <a:xfrm>
            <a:off x="3622701" y="4747842"/>
            <a:ext cx="728582" cy="923330"/>
          </a:xfrm>
          <a:prstGeom prst="rect">
            <a:avLst/>
          </a:prstGeom>
          <a:solidFill>
            <a:schemeClr val="bg1"/>
          </a:solidFill>
        </p:spPr>
        <p:txBody>
          <a:bodyPr wrap="square" rtlCol="0">
            <a:spAutoFit/>
          </a:bodyPr>
          <a:lstStyle/>
          <a:p>
            <a:r>
              <a:rPr lang="en-US" sz="5400" dirty="0">
                <a:solidFill>
                  <a:srgbClr val="FFFF00"/>
                </a:solidFill>
              </a:rPr>
              <a:t>T</a:t>
            </a:r>
          </a:p>
        </p:txBody>
      </p:sp>
      <p:sp>
        <p:nvSpPr>
          <p:cNvPr id="10" name="Footer Placeholder 9">
            <a:extLst>
              <a:ext uri="{FF2B5EF4-FFF2-40B4-BE49-F238E27FC236}">
                <a16:creationId xmlns:a16="http://schemas.microsoft.com/office/drawing/2014/main" id="{13E0C9E6-BCE2-49D2-B2B4-C74617B43372}"/>
              </a:ext>
            </a:extLst>
          </p:cNvPr>
          <p:cNvSpPr>
            <a:spLocks noGrp="1"/>
          </p:cNvSpPr>
          <p:nvPr>
            <p:ph type="ftr" sz="quarter" idx="11"/>
          </p:nvPr>
        </p:nvSpPr>
        <p:spPr/>
        <p:txBody>
          <a:bodyPr/>
          <a:lstStyle/>
          <a:p>
            <a:r>
              <a:rPr lang="en-US"/>
              <a:t>gracejane.ugoy@deped.gov.ph</a:t>
            </a:r>
          </a:p>
        </p:txBody>
      </p:sp>
      <p:sp>
        <p:nvSpPr>
          <p:cNvPr id="12" name="Slide Number Placeholder 11">
            <a:extLst>
              <a:ext uri="{FF2B5EF4-FFF2-40B4-BE49-F238E27FC236}">
                <a16:creationId xmlns:a16="http://schemas.microsoft.com/office/drawing/2014/main" id="{1AE2D6C3-51F0-4879-BCDE-AECEBC274B52}"/>
              </a:ext>
            </a:extLst>
          </p:cNvPr>
          <p:cNvSpPr>
            <a:spLocks noGrp="1"/>
          </p:cNvSpPr>
          <p:nvPr>
            <p:ph type="sldNum" sz="quarter" idx="12"/>
          </p:nvPr>
        </p:nvSpPr>
        <p:spPr/>
        <p:txBody>
          <a:bodyPr/>
          <a:lstStyle/>
          <a:p>
            <a:fld id="{CA35BD14-A40A-4E91-A4E0-93C3A19178F4}" type="slidenum">
              <a:rPr lang="en-US" smtClean="0"/>
              <a:t>16</a:t>
            </a:fld>
            <a:endParaRPr lang="en-US"/>
          </a:p>
        </p:txBody>
      </p:sp>
    </p:spTree>
    <p:extLst>
      <p:ext uri="{BB962C8B-B14F-4D97-AF65-F5344CB8AC3E}">
        <p14:creationId xmlns:p14="http://schemas.microsoft.com/office/powerpoint/2010/main" val="2956529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0F0057-5419-4BA4-9811-84917C124CF7}"/>
              </a:ext>
            </a:extLst>
          </p:cNvPr>
          <p:cNvSpPr>
            <a:spLocks noGrp="1"/>
          </p:cNvSpPr>
          <p:nvPr>
            <p:ph type="title"/>
          </p:nvPr>
        </p:nvSpPr>
        <p:spPr>
          <a:xfrm>
            <a:off x="7041856" y="3113415"/>
            <a:ext cx="4036334" cy="2387600"/>
          </a:xfrm>
        </p:spPr>
        <p:txBody>
          <a:bodyPr vert="horz" lIns="91440" tIns="45720" rIns="91440" bIns="45720" rtlCol="0" anchor="t">
            <a:normAutofit/>
          </a:bodyPr>
          <a:lstStyle/>
          <a:p>
            <a:r>
              <a:rPr lang="en-US" sz="5400"/>
              <a:t>Universal Set</a:t>
            </a:r>
          </a:p>
        </p:txBody>
      </p:sp>
      <p:sp>
        <p:nvSpPr>
          <p:cNvPr id="11" name="Rectangle 1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close up of a logo&#10;&#10;Description automatically generated">
            <a:extLst>
              <a:ext uri="{FF2B5EF4-FFF2-40B4-BE49-F238E27FC236}">
                <a16:creationId xmlns:a16="http://schemas.microsoft.com/office/drawing/2014/main" id="{E0459682-3514-4272-8BB6-445AD2153CBA}"/>
              </a:ext>
            </a:extLst>
          </p:cNvPr>
          <p:cNvPicPr>
            <a:picLocks noGrp="1" noChangeAspect="1"/>
          </p:cNvPicPr>
          <p:nvPr>
            <p:ph idx="1"/>
          </p:nvPr>
        </p:nvPicPr>
        <p:blipFill rotWithShape="1">
          <a:blip r:embed="rId3"/>
          <a:srcRect l="2983" r="20653" b="-2"/>
          <a:stretch/>
        </p:blipFill>
        <p:spPr>
          <a:xfrm>
            <a:off x="733507" y="666728"/>
            <a:ext cx="5536001" cy="5465791"/>
          </a:xfrm>
          <a:prstGeom prst="rect">
            <a:avLst/>
          </a:prstGeom>
        </p:spPr>
      </p:pic>
      <p:grpSp>
        <p:nvGrpSpPr>
          <p:cNvPr id="15" name="Group 1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138BF71B-6758-470C-B11E-87963DBE4AB5}"/>
              </a:ext>
            </a:extLst>
          </p:cNvPr>
          <p:cNvSpPr txBox="1"/>
          <p:nvPr/>
        </p:nvSpPr>
        <p:spPr>
          <a:xfrm>
            <a:off x="3041432" y="1387372"/>
            <a:ext cx="577402" cy="923330"/>
          </a:xfrm>
          <a:prstGeom prst="rect">
            <a:avLst/>
          </a:prstGeom>
          <a:solidFill>
            <a:srgbClr val="D76CFF"/>
          </a:solidFill>
        </p:spPr>
        <p:txBody>
          <a:bodyPr wrap="none" rtlCol="0">
            <a:spAutoFit/>
          </a:bodyPr>
          <a:lstStyle/>
          <a:p>
            <a:r>
              <a:rPr lang="en-US" sz="5400" dirty="0">
                <a:solidFill>
                  <a:srgbClr val="FFFF00"/>
                </a:solidFill>
              </a:rPr>
              <a:t>V</a:t>
            </a:r>
          </a:p>
        </p:txBody>
      </p:sp>
      <p:sp>
        <p:nvSpPr>
          <p:cNvPr id="5" name="TextBox 4">
            <a:extLst>
              <a:ext uri="{FF2B5EF4-FFF2-40B4-BE49-F238E27FC236}">
                <a16:creationId xmlns:a16="http://schemas.microsoft.com/office/drawing/2014/main" id="{FA0C0C36-C53F-4408-85C5-AACC37A81219}"/>
              </a:ext>
            </a:extLst>
          </p:cNvPr>
          <p:cNvSpPr txBox="1"/>
          <p:nvPr/>
        </p:nvSpPr>
        <p:spPr>
          <a:xfrm>
            <a:off x="4877235" y="1387372"/>
            <a:ext cx="577402" cy="923330"/>
          </a:xfrm>
          <a:prstGeom prst="rect">
            <a:avLst/>
          </a:prstGeom>
          <a:solidFill>
            <a:srgbClr val="D76CFF"/>
          </a:solidFill>
        </p:spPr>
        <p:txBody>
          <a:bodyPr wrap="square" rtlCol="0">
            <a:spAutoFit/>
          </a:bodyPr>
          <a:lstStyle/>
          <a:p>
            <a:r>
              <a:rPr lang="en-US" sz="5400" dirty="0">
                <a:solidFill>
                  <a:srgbClr val="FFFF00"/>
                </a:solidFill>
              </a:rPr>
              <a:t>B</a:t>
            </a:r>
          </a:p>
        </p:txBody>
      </p:sp>
      <p:sp>
        <p:nvSpPr>
          <p:cNvPr id="6" name="TextBox 5">
            <a:extLst>
              <a:ext uri="{FF2B5EF4-FFF2-40B4-BE49-F238E27FC236}">
                <a16:creationId xmlns:a16="http://schemas.microsoft.com/office/drawing/2014/main" id="{BCC608A1-8E43-4581-AB6F-0C0992863772}"/>
              </a:ext>
            </a:extLst>
          </p:cNvPr>
          <p:cNvSpPr txBox="1"/>
          <p:nvPr/>
        </p:nvSpPr>
        <p:spPr>
          <a:xfrm>
            <a:off x="4004478" y="4577685"/>
            <a:ext cx="602449" cy="923330"/>
          </a:xfrm>
          <a:prstGeom prst="rect">
            <a:avLst/>
          </a:prstGeom>
          <a:solidFill>
            <a:srgbClr val="D76CFF"/>
          </a:solidFill>
        </p:spPr>
        <p:txBody>
          <a:bodyPr wrap="square" rtlCol="0">
            <a:spAutoFit/>
          </a:bodyPr>
          <a:lstStyle/>
          <a:p>
            <a:r>
              <a:rPr lang="en-US" sz="5400" dirty="0">
                <a:solidFill>
                  <a:srgbClr val="FFFF00"/>
                </a:solidFill>
              </a:rPr>
              <a:t>T</a:t>
            </a:r>
          </a:p>
        </p:txBody>
      </p:sp>
      <p:sp>
        <p:nvSpPr>
          <p:cNvPr id="20" name="Footer Placeholder 19">
            <a:extLst>
              <a:ext uri="{FF2B5EF4-FFF2-40B4-BE49-F238E27FC236}">
                <a16:creationId xmlns:a16="http://schemas.microsoft.com/office/drawing/2014/main" id="{B97F70FC-6EF7-42E1-8B6C-9ABCB786CB9B}"/>
              </a:ext>
            </a:extLst>
          </p:cNvPr>
          <p:cNvSpPr>
            <a:spLocks noGrp="1"/>
          </p:cNvSpPr>
          <p:nvPr>
            <p:ph type="ftr" sz="quarter" idx="11"/>
          </p:nvPr>
        </p:nvSpPr>
        <p:spPr/>
        <p:txBody>
          <a:bodyPr/>
          <a:lstStyle/>
          <a:p>
            <a:r>
              <a:rPr lang="en-US"/>
              <a:t>gracejane.ugoy@deped.gov.ph</a:t>
            </a:r>
          </a:p>
        </p:txBody>
      </p:sp>
      <p:sp>
        <p:nvSpPr>
          <p:cNvPr id="21" name="Slide Number Placeholder 20">
            <a:extLst>
              <a:ext uri="{FF2B5EF4-FFF2-40B4-BE49-F238E27FC236}">
                <a16:creationId xmlns:a16="http://schemas.microsoft.com/office/drawing/2014/main" id="{8DAC321F-574F-40BF-AF98-6CE6C9020EE8}"/>
              </a:ext>
            </a:extLst>
          </p:cNvPr>
          <p:cNvSpPr>
            <a:spLocks noGrp="1"/>
          </p:cNvSpPr>
          <p:nvPr>
            <p:ph type="sldNum" sz="quarter" idx="12"/>
          </p:nvPr>
        </p:nvSpPr>
        <p:spPr/>
        <p:txBody>
          <a:bodyPr/>
          <a:lstStyle/>
          <a:p>
            <a:fld id="{CA35BD14-A40A-4E91-A4E0-93C3A19178F4}" type="slidenum">
              <a:rPr lang="en-US" smtClean="0"/>
              <a:t>17</a:t>
            </a:fld>
            <a:endParaRPr lang="en-US"/>
          </a:p>
        </p:txBody>
      </p:sp>
    </p:spTree>
    <p:extLst>
      <p:ext uri="{BB962C8B-B14F-4D97-AF65-F5344CB8AC3E}">
        <p14:creationId xmlns:p14="http://schemas.microsoft.com/office/powerpoint/2010/main" val="955326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B912FB33-4105-46CC-90F5-7932D2812554}"/>
              </a:ext>
            </a:extLst>
          </p:cNvPr>
          <p:cNvSpPr>
            <a:spLocks noGrp="1"/>
          </p:cNvSpPr>
          <p:nvPr>
            <p:ph type="title"/>
          </p:nvPr>
        </p:nvSpPr>
        <p:spPr>
          <a:xfrm>
            <a:off x="3043403" y="1747045"/>
            <a:ext cx="6105194" cy="3363909"/>
          </a:xfrm>
        </p:spPr>
        <p:txBody>
          <a:bodyPr vert="horz" lIns="91440" tIns="45720" rIns="91440" bIns="45720" rtlCol="0" anchor="b">
            <a:normAutofit fontScale="90000"/>
          </a:bodyPr>
          <a:lstStyle/>
          <a:p>
            <a:pPr algn="ctr"/>
            <a:r>
              <a:rPr lang="en-US" sz="8000" kern="1200" dirty="0">
                <a:solidFill>
                  <a:srgbClr val="FFFFFF"/>
                </a:solidFill>
                <a:latin typeface="+mj-lt"/>
                <a:ea typeface="+mj-ea"/>
                <a:cs typeface="+mj-cs"/>
              </a:rPr>
              <a:t>Problem Solving using Venn Diagram</a:t>
            </a:r>
          </a:p>
        </p:txBody>
      </p:sp>
      <p:sp>
        <p:nvSpPr>
          <p:cNvPr id="3" name="Footer Placeholder 2">
            <a:extLst>
              <a:ext uri="{FF2B5EF4-FFF2-40B4-BE49-F238E27FC236}">
                <a16:creationId xmlns:a16="http://schemas.microsoft.com/office/drawing/2014/main" id="{008FC816-FE82-4FB7-A833-F3F88D90C81A}"/>
              </a:ext>
            </a:extLst>
          </p:cNvPr>
          <p:cNvSpPr>
            <a:spLocks noGrp="1"/>
          </p:cNvSpPr>
          <p:nvPr>
            <p:ph type="ftr" sz="quarter" idx="11"/>
          </p:nvPr>
        </p:nvSpPr>
        <p:spPr/>
        <p:txBody>
          <a:bodyPr/>
          <a:lstStyle/>
          <a:p>
            <a:r>
              <a:rPr lang="en-US"/>
              <a:t>gracejane.ugoy@deped.gov.ph</a:t>
            </a:r>
          </a:p>
        </p:txBody>
      </p:sp>
      <p:sp>
        <p:nvSpPr>
          <p:cNvPr id="5" name="Slide Number Placeholder 4">
            <a:extLst>
              <a:ext uri="{FF2B5EF4-FFF2-40B4-BE49-F238E27FC236}">
                <a16:creationId xmlns:a16="http://schemas.microsoft.com/office/drawing/2014/main" id="{ED796E7B-8BB4-4D2B-B0D8-E121EAF1FD61}"/>
              </a:ext>
            </a:extLst>
          </p:cNvPr>
          <p:cNvSpPr>
            <a:spLocks noGrp="1"/>
          </p:cNvSpPr>
          <p:nvPr>
            <p:ph type="sldNum" sz="quarter" idx="12"/>
          </p:nvPr>
        </p:nvSpPr>
        <p:spPr/>
        <p:txBody>
          <a:bodyPr/>
          <a:lstStyle/>
          <a:p>
            <a:fld id="{CA35BD14-A40A-4E91-A4E0-93C3A19178F4}" type="slidenum">
              <a:rPr lang="en-US" smtClean="0"/>
              <a:t>18</a:t>
            </a:fld>
            <a:endParaRPr lang="en-US"/>
          </a:p>
        </p:txBody>
      </p:sp>
    </p:spTree>
    <p:extLst>
      <p:ext uri="{BB962C8B-B14F-4D97-AF65-F5344CB8AC3E}">
        <p14:creationId xmlns:p14="http://schemas.microsoft.com/office/powerpoint/2010/main" val="214516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0DD550DB-4406-4005-8F99-397F7D8E0A9F}"/>
              </a:ext>
            </a:extLst>
          </p:cNvPr>
          <p:cNvSpPr>
            <a:spLocks noGrp="1"/>
          </p:cNvSpPr>
          <p:nvPr>
            <p:ph type="title"/>
          </p:nvPr>
        </p:nvSpPr>
        <p:spPr>
          <a:xfrm>
            <a:off x="640079" y="2053641"/>
            <a:ext cx="3669161" cy="2760098"/>
          </a:xfrm>
        </p:spPr>
        <p:txBody>
          <a:bodyPr>
            <a:normAutofit/>
          </a:bodyPr>
          <a:lstStyle/>
          <a:p>
            <a:r>
              <a:rPr lang="en-US" sz="5400" dirty="0">
                <a:solidFill>
                  <a:srgbClr val="FFFFFF"/>
                </a:solidFill>
              </a:rPr>
              <a:t>Practice Problem 1:</a:t>
            </a:r>
          </a:p>
        </p:txBody>
      </p:sp>
      <p:sp>
        <p:nvSpPr>
          <p:cNvPr id="7" name="Content Placeholder 6">
            <a:extLst>
              <a:ext uri="{FF2B5EF4-FFF2-40B4-BE49-F238E27FC236}">
                <a16:creationId xmlns:a16="http://schemas.microsoft.com/office/drawing/2014/main" id="{E89D5877-4ACF-4AF9-AE8B-DB109EBC7654}"/>
              </a:ext>
            </a:extLst>
          </p:cNvPr>
          <p:cNvSpPr>
            <a:spLocks noGrp="1"/>
          </p:cNvSpPr>
          <p:nvPr>
            <p:ph idx="1"/>
          </p:nvPr>
        </p:nvSpPr>
        <p:spPr>
          <a:xfrm>
            <a:off x="6090574" y="801866"/>
            <a:ext cx="5306084" cy="5230634"/>
          </a:xfrm>
        </p:spPr>
        <p:txBody>
          <a:bodyPr anchor="ctr">
            <a:normAutofit fontScale="92500" lnSpcReduction="20000"/>
          </a:bodyPr>
          <a:lstStyle/>
          <a:p>
            <a:pPr marL="0" indent="0" algn="ctr">
              <a:buNone/>
            </a:pPr>
            <a:r>
              <a:rPr lang="en-US" sz="3600" dirty="0">
                <a:solidFill>
                  <a:srgbClr val="000000"/>
                </a:solidFill>
              </a:rPr>
              <a:t>In a survey of university students, 64 had taken mathematics course, 94 had taken chemistry course, 58 had taken physics course, 28 had taken mathematics and physics, 26 had taken mathematics and chemistry, 22 had taken chemistry and physics course, and 14 had taken all the three courses. Find how many had taken one course only.</a:t>
            </a:r>
          </a:p>
        </p:txBody>
      </p:sp>
      <p:sp>
        <p:nvSpPr>
          <p:cNvPr id="5" name="Footer Placeholder 4">
            <a:extLst>
              <a:ext uri="{FF2B5EF4-FFF2-40B4-BE49-F238E27FC236}">
                <a16:creationId xmlns:a16="http://schemas.microsoft.com/office/drawing/2014/main" id="{747484C4-19DD-4693-9DFF-F8904435B5EE}"/>
              </a:ext>
            </a:extLst>
          </p:cNvPr>
          <p:cNvSpPr>
            <a:spLocks noGrp="1"/>
          </p:cNvSpPr>
          <p:nvPr>
            <p:ph type="ftr" sz="quarter" idx="11"/>
          </p:nvPr>
        </p:nvSpPr>
        <p:spPr/>
        <p:txBody>
          <a:bodyPr/>
          <a:lstStyle/>
          <a:p>
            <a:r>
              <a:rPr lang="en-US"/>
              <a:t>gracejane.ugoy@deped.gov.ph</a:t>
            </a:r>
          </a:p>
        </p:txBody>
      </p:sp>
      <p:sp>
        <p:nvSpPr>
          <p:cNvPr id="6" name="Slide Number Placeholder 5">
            <a:extLst>
              <a:ext uri="{FF2B5EF4-FFF2-40B4-BE49-F238E27FC236}">
                <a16:creationId xmlns:a16="http://schemas.microsoft.com/office/drawing/2014/main" id="{D82EF19E-5F19-4E95-93A7-E288A6017EC9}"/>
              </a:ext>
            </a:extLst>
          </p:cNvPr>
          <p:cNvSpPr>
            <a:spLocks noGrp="1"/>
          </p:cNvSpPr>
          <p:nvPr>
            <p:ph type="sldNum" sz="quarter" idx="12"/>
          </p:nvPr>
        </p:nvSpPr>
        <p:spPr/>
        <p:txBody>
          <a:bodyPr/>
          <a:lstStyle/>
          <a:p>
            <a:fld id="{CA35BD14-A40A-4E91-A4E0-93C3A19178F4}" type="slidenum">
              <a:rPr lang="en-US" smtClean="0"/>
              <a:t>19</a:t>
            </a:fld>
            <a:endParaRPr lang="en-US"/>
          </a:p>
        </p:txBody>
      </p:sp>
    </p:spTree>
    <p:extLst>
      <p:ext uri="{BB962C8B-B14F-4D97-AF65-F5344CB8AC3E}">
        <p14:creationId xmlns:p14="http://schemas.microsoft.com/office/powerpoint/2010/main" val="2173298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F6EC7-E54A-430F-8890-C6C1007D54CC}"/>
              </a:ext>
            </a:extLst>
          </p:cNvPr>
          <p:cNvSpPr>
            <a:spLocks noGrp="1"/>
          </p:cNvSpPr>
          <p:nvPr>
            <p:ph type="title"/>
          </p:nvPr>
        </p:nvSpPr>
        <p:spPr/>
        <p:txBody>
          <a:bodyPr>
            <a:normAutofit/>
          </a:bodyPr>
          <a:lstStyle/>
          <a:p>
            <a:pPr algn="ctr"/>
            <a:r>
              <a:rPr lang="en-US" sz="6600" b="1" dirty="0">
                <a:ln w="6600">
                  <a:solidFill>
                    <a:schemeClr val="accent2"/>
                  </a:solidFill>
                  <a:prstDash val="solid"/>
                </a:ln>
                <a:solidFill>
                  <a:srgbClr val="FFFFFF"/>
                </a:solidFill>
                <a:effectLst>
                  <a:outerShdw dist="38100" dir="2700000" algn="tl" rotWithShape="0">
                    <a:schemeClr val="accent2"/>
                  </a:outerShdw>
                </a:effectLst>
              </a:rPr>
              <a:t>Lesson Goals and Targets</a:t>
            </a:r>
          </a:p>
        </p:txBody>
      </p:sp>
      <p:graphicFrame>
        <p:nvGraphicFramePr>
          <p:cNvPr id="4" name="Content Placeholder 3">
            <a:extLst>
              <a:ext uri="{FF2B5EF4-FFF2-40B4-BE49-F238E27FC236}">
                <a16:creationId xmlns:a16="http://schemas.microsoft.com/office/drawing/2014/main" id="{96BC8826-B10B-4B3E-8D46-6045C6CD1148}"/>
              </a:ext>
            </a:extLst>
          </p:cNvPr>
          <p:cNvGraphicFramePr>
            <a:graphicFrameLocks noGrp="1"/>
          </p:cNvGraphicFramePr>
          <p:nvPr>
            <p:ph idx="1"/>
            <p:extLst>
              <p:ext uri="{D42A27DB-BD31-4B8C-83A1-F6EECF244321}">
                <p14:modId xmlns:p14="http://schemas.microsoft.com/office/powerpoint/2010/main" val="20457400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a:extLst>
              <a:ext uri="{FF2B5EF4-FFF2-40B4-BE49-F238E27FC236}">
                <a16:creationId xmlns:a16="http://schemas.microsoft.com/office/drawing/2014/main" id="{B4F60382-31E0-4467-80C1-A1636DA60913}"/>
              </a:ext>
            </a:extLst>
          </p:cNvPr>
          <p:cNvSpPr>
            <a:spLocks noGrp="1"/>
          </p:cNvSpPr>
          <p:nvPr>
            <p:ph type="ftr" sz="quarter" idx="11"/>
          </p:nvPr>
        </p:nvSpPr>
        <p:spPr/>
        <p:txBody>
          <a:bodyPr/>
          <a:lstStyle/>
          <a:p>
            <a:r>
              <a:rPr lang="en-US"/>
              <a:t>gracejane.ugoy@deped.gov.ph</a:t>
            </a:r>
          </a:p>
        </p:txBody>
      </p:sp>
      <p:sp>
        <p:nvSpPr>
          <p:cNvPr id="7" name="Slide Number Placeholder 6">
            <a:extLst>
              <a:ext uri="{FF2B5EF4-FFF2-40B4-BE49-F238E27FC236}">
                <a16:creationId xmlns:a16="http://schemas.microsoft.com/office/drawing/2014/main" id="{78C0E67B-CC16-44DA-88EC-3BA9C52C4DDF}"/>
              </a:ext>
            </a:extLst>
          </p:cNvPr>
          <p:cNvSpPr>
            <a:spLocks noGrp="1"/>
          </p:cNvSpPr>
          <p:nvPr>
            <p:ph type="sldNum" sz="quarter" idx="12"/>
          </p:nvPr>
        </p:nvSpPr>
        <p:spPr/>
        <p:txBody>
          <a:bodyPr/>
          <a:lstStyle/>
          <a:p>
            <a:fld id="{CA35BD14-A40A-4E91-A4E0-93C3A19178F4}" type="slidenum">
              <a:rPr lang="en-US" smtClean="0"/>
              <a:t>2</a:t>
            </a:fld>
            <a:endParaRPr lang="en-US"/>
          </a:p>
        </p:txBody>
      </p:sp>
    </p:spTree>
    <p:custDataLst>
      <p:tags r:id="rId1"/>
    </p:custDataLst>
    <p:extLst>
      <p:ext uri="{BB962C8B-B14F-4D97-AF65-F5344CB8AC3E}">
        <p14:creationId xmlns:p14="http://schemas.microsoft.com/office/powerpoint/2010/main" val="227213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graphicEl>
                                              <a:dgm id="{5E0700C2-4722-47DD-AF80-5A2661386C1D}"/>
                                            </p:graphicEl>
                                          </p:spTgt>
                                        </p:tgtEl>
                                        <p:attrNameLst>
                                          <p:attrName>style.visibility</p:attrName>
                                        </p:attrNameLst>
                                      </p:cBhvr>
                                      <p:to>
                                        <p:strVal val="visible"/>
                                      </p:to>
                                    </p:set>
                                    <p:animEffect transition="in" filter="fade">
                                      <p:cBhvr>
                                        <p:cTn id="7" dur="2000"/>
                                        <p:tgtEl>
                                          <p:spTgt spid="4">
                                            <p:graphicEl>
                                              <a:dgm id="{5E0700C2-4722-47DD-AF80-5A2661386C1D}"/>
                                            </p:graphicEl>
                                          </p:spTgt>
                                        </p:tgtEl>
                                      </p:cBhvr>
                                    </p:animEffect>
                                    <p:anim calcmode="lin" valueType="num">
                                      <p:cBhvr>
                                        <p:cTn id="8" dur="2000" fill="hold"/>
                                        <p:tgtEl>
                                          <p:spTgt spid="4">
                                            <p:graphicEl>
                                              <a:dgm id="{5E0700C2-4722-47DD-AF80-5A2661386C1D}"/>
                                            </p:graphicEl>
                                          </p:spTgt>
                                        </p:tgtEl>
                                        <p:attrNameLst>
                                          <p:attrName>ppt_w</p:attrName>
                                        </p:attrNameLst>
                                      </p:cBhvr>
                                      <p:tavLst>
                                        <p:tav tm="0" fmla="#ppt_w*sin(2.5*pi*$)">
                                          <p:val>
                                            <p:fltVal val="0"/>
                                          </p:val>
                                        </p:tav>
                                        <p:tav tm="100000">
                                          <p:val>
                                            <p:fltVal val="1"/>
                                          </p:val>
                                        </p:tav>
                                      </p:tavLst>
                                    </p:anim>
                                    <p:anim calcmode="lin" valueType="num">
                                      <p:cBhvr>
                                        <p:cTn id="9" dur="2000" fill="hold"/>
                                        <p:tgtEl>
                                          <p:spTgt spid="4">
                                            <p:graphicEl>
                                              <a:dgm id="{5E0700C2-4722-47DD-AF80-5A2661386C1D}"/>
                                            </p:graphic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graphicEl>
                                              <a:dgm id="{34293BF8-E4E8-4B61-BA5A-083C854C77BD}"/>
                                            </p:graphicEl>
                                          </p:spTgt>
                                        </p:tgtEl>
                                        <p:attrNameLst>
                                          <p:attrName>style.visibility</p:attrName>
                                        </p:attrNameLst>
                                      </p:cBhvr>
                                      <p:to>
                                        <p:strVal val="visible"/>
                                      </p:to>
                                    </p:set>
                                    <p:animEffect transition="in" filter="fade">
                                      <p:cBhvr>
                                        <p:cTn id="14" dur="2000"/>
                                        <p:tgtEl>
                                          <p:spTgt spid="4">
                                            <p:graphicEl>
                                              <a:dgm id="{34293BF8-E4E8-4B61-BA5A-083C854C77BD}"/>
                                            </p:graphicEl>
                                          </p:spTgt>
                                        </p:tgtEl>
                                      </p:cBhvr>
                                    </p:animEffect>
                                    <p:anim calcmode="lin" valueType="num">
                                      <p:cBhvr>
                                        <p:cTn id="15" dur="2000" fill="hold"/>
                                        <p:tgtEl>
                                          <p:spTgt spid="4">
                                            <p:graphicEl>
                                              <a:dgm id="{34293BF8-E4E8-4B61-BA5A-083C854C77BD}"/>
                                            </p:graphicEl>
                                          </p:spTgt>
                                        </p:tgtEl>
                                        <p:attrNameLst>
                                          <p:attrName>ppt_w</p:attrName>
                                        </p:attrNameLst>
                                      </p:cBhvr>
                                      <p:tavLst>
                                        <p:tav tm="0" fmla="#ppt_w*sin(2.5*pi*$)">
                                          <p:val>
                                            <p:fltVal val="0"/>
                                          </p:val>
                                        </p:tav>
                                        <p:tav tm="100000">
                                          <p:val>
                                            <p:fltVal val="1"/>
                                          </p:val>
                                        </p:tav>
                                      </p:tavLst>
                                    </p:anim>
                                    <p:anim calcmode="lin" valueType="num">
                                      <p:cBhvr>
                                        <p:cTn id="16" dur="2000" fill="hold"/>
                                        <p:tgtEl>
                                          <p:spTgt spid="4">
                                            <p:graphicEl>
                                              <a:dgm id="{34293BF8-E4E8-4B61-BA5A-083C854C77BD}"/>
                                            </p:graphic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4">
                                            <p:graphicEl>
                                              <a:dgm id="{453A24AA-D59D-430E-9B35-834020594243}"/>
                                            </p:graphicEl>
                                          </p:spTgt>
                                        </p:tgtEl>
                                        <p:attrNameLst>
                                          <p:attrName>style.visibility</p:attrName>
                                        </p:attrNameLst>
                                      </p:cBhvr>
                                      <p:to>
                                        <p:strVal val="visible"/>
                                      </p:to>
                                    </p:set>
                                    <p:animEffect transition="in" filter="fade">
                                      <p:cBhvr>
                                        <p:cTn id="21" dur="2000"/>
                                        <p:tgtEl>
                                          <p:spTgt spid="4">
                                            <p:graphicEl>
                                              <a:dgm id="{453A24AA-D59D-430E-9B35-834020594243}"/>
                                            </p:graphicEl>
                                          </p:spTgt>
                                        </p:tgtEl>
                                      </p:cBhvr>
                                    </p:animEffect>
                                    <p:anim calcmode="lin" valueType="num">
                                      <p:cBhvr>
                                        <p:cTn id="22" dur="2000" fill="hold"/>
                                        <p:tgtEl>
                                          <p:spTgt spid="4">
                                            <p:graphicEl>
                                              <a:dgm id="{453A24AA-D59D-430E-9B35-834020594243}"/>
                                            </p:graphicEl>
                                          </p:spTgt>
                                        </p:tgtEl>
                                        <p:attrNameLst>
                                          <p:attrName>ppt_w</p:attrName>
                                        </p:attrNameLst>
                                      </p:cBhvr>
                                      <p:tavLst>
                                        <p:tav tm="0" fmla="#ppt_w*sin(2.5*pi*$)">
                                          <p:val>
                                            <p:fltVal val="0"/>
                                          </p:val>
                                        </p:tav>
                                        <p:tav tm="100000">
                                          <p:val>
                                            <p:fltVal val="1"/>
                                          </p:val>
                                        </p:tav>
                                      </p:tavLst>
                                    </p:anim>
                                    <p:anim calcmode="lin" valueType="num">
                                      <p:cBhvr>
                                        <p:cTn id="23" dur="2000" fill="hold"/>
                                        <p:tgtEl>
                                          <p:spTgt spid="4">
                                            <p:graphicEl>
                                              <a:dgm id="{453A24AA-D59D-430E-9B35-834020594243}"/>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D550DB-4406-4005-8F99-397F7D8E0A9F}"/>
              </a:ext>
            </a:extLst>
          </p:cNvPr>
          <p:cNvSpPr>
            <a:spLocks noGrp="1"/>
          </p:cNvSpPr>
          <p:nvPr>
            <p:ph type="title"/>
          </p:nvPr>
        </p:nvSpPr>
        <p:spPr>
          <a:xfrm>
            <a:off x="838200" y="365125"/>
            <a:ext cx="10515600" cy="1211427"/>
          </a:xfrm>
        </p:spPr>
        <p:txBody>
          <a:bodyPr>
            <a:noAutofit/>
          </a:bodyPr>
          <a:lstStyle/>
          <a:p>
            <a:r>
              <a:rPr lang="en-US" dirty="0"/>
              <a:t>Given:</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0D4AA11B-8D2E-4BF4-A884-E4BC3A566C3C}"/>
                  </a:ext>
                </a:extLst>
              </p:cNvPr>
              <p:cNvSpPr>
                <a:spLocks noGrp="1"/>
              </p:cNvSpPr>
              <p:nvPr>
                <p:ph idx="1"/>
              </p:nvPr>
            </p:nvSpPr>
            <p:spPr/>
            <p:txBody>
              <a:bodyPr>
                <a:normAutofit/>
              </a:bodyPr>
              <a:lstStyle/>
              <a:p>
                <a:pPr marL="0" indent="0">
                  <a:buNone/>
                </a:pPr>
                <a:r>
                  <a:rPr lang="pt-BR" sz="3600" b="0" i="0" dirty="0">
                    <a:solidFill>
                      <a:srgbClr val="000000"/>
                    </a:solidFill>
                    <a:effectLst/>
                    <a:latin typeface="Comic Sans MS" panose="030F0702030302020204" pitchFamily="66" charset="0"/>
                  </a:rPr>
                  <a:t>n(M)  =  64</a:t>
                </a:r>
              </a:p>
              <a:p>
                <a:pPr marL="0" indent="0">
                  <a:buNone/>
                </a:pPr>
                <a:r>
                  <a:rPr lang="pt-BR" sz="3600" b="0" i="0" dirty="0">
                    <a:solidFill>
                      <a:srgbClr val="000000"/>
                    </a:solidFill>
                    <a:effectLst/>
                    <a:latin typeface="Comic Sans MS" panose="030F0702030302020204" pitchFamily="66" charset="0"/>
                  </a:rPr>
                  <a:t>n(C)  =  94</a:t>
                </a:r>
              </a:p>
              <a:p>
                <a:pPr marL="0" indent="0">
                  <a:buNone/>
                </a:pPr>
                <a:r>
                  <a:rPr lang="pt-BR" sz="3600" b="0" i="0" dirty="0">
                    <a:solidFill>
                      <a:srgbClr val="000000"/>
                    </a:solidFill>
                    <a:effectLst/>
                    <a:latin typeface="Comic Sans MS" panose="030F0702030302020204" pitchFamily="66" charset="0"/>
                  </a:rPr>
                  <a:t>n(P)  =  58,</a:t>
                </a:r>
              </a:p>
              <a:p>
                <a:pPr marL="0" indent="0">
                  <a:buNone/>
                </a:pPr>
                <a:r>
                  <a:rPr lang="pt-BR" sz="3600" b="0" i="0" dirty="0">
                    <a:solidFill>
                      <a:srgbClr val="000000"/>
                    </a:solidFill>
                    <a:effectLst/>
                    <a:latin typeface="Comic Sans MS" panose="030F0702030302020204" pitchFamily="66" charset="0"/>
                  </a:rPr>
                  <a:t>n(M </a:t>
                </a:r>
                <a14:m>
                  <m:oMath xmlns:m="http://schemas.openxmlformats.org/officeDocument/2006/math">
                    <m:r>
                      <a:rPr lang="pt-BR" sz="3600" i="1" dirty="0">
                        <a:solidFill>
                          <a:srgbClr val="000000"/>
                        </a:solidFill>
                        <a:latin typeface="Cambria Math" panose="02040503050406030204" pitchFamily="18" charset="0"/>
                        <a:ea typeface="Cambria Math" panose="02040503050406030204" pitchFamily="18" charset="0"/>
                      </a:rPr>
                      <m:t>∩</m:t>
                    </m:r>
                    <m:r>
                      <a:rPr lang="en-US" sz="3600" b="0" i="1" dirty="0" smtClean="0">
                        <a:solidFill>
                          <a:srgbClr val="000000"/>
                        </a:solidFill>
                        <a:latin typeface="Cambria Math" panose="02040503050406030204" pitchFamily="18" charset="0"/>
                        <a:ea typeface="Cambria Math" panose="02040503050406030204" pitchFamily="18" charset="0"/>
                      </a:rPr>
                      <m:t> </m:t>
                    </m:r>
                  </m:oMath>
                </a14:m>
                <a:r>
                  <a:rPr lang="pt-BR" sz="3600" b="0" i="0" dirty="0">
                    <a:solidFill>
                      <a:srgbClr val="000000"/>
                    </a:solidFill>
                    <a:effectLst/>
                    <a:latin typeface="Comic Sans MS" panose="030F0702030302020204" pitchFamily="66" charset="0"/>
                  </a:rPr>
                  <a:t>P)  =  28</a:t>
                </a:r>
              </a:p>
              <a:p>
                <a:pPr marL="0" indent="0">
                  <a:buNone/>
                </a:pPr>
                <a:r>
                  <a:rPr lang="pt-BR" sz="3600" b="0" i="0" dirty="0">
                    <a:solidFill>
                      <a:srgbClr val="000000"/>
                    </a:solidFill>
                    <a:effectLst/>
                    <a:latin typeface="Comic Sans MS" panose="030F0702030302020204" pitchFamily="66" charset="0"/>
                  </a:rPr>
                  <a:t>n(M</a:t>
                </a:r>
                <a:r>
                  <a:rPr lang="pt-BR" sz="3600" b="0" dirty="0">
                    <a:solidFill>
                      <a:srgbClr val="000000"/>
                    </a:solidFill>
                    <a:effectLst/>
                    <a:ea typeface="Cambria Math" panose="02040503050406030204" pitchFamily="18" charset="0"/>
                  </a:rPr>
                  <a:t> </a:t>
                </a:r>
                <a14:m>
                  <m:oMath xmlns:m="http://schemas.openxmlformats.org/officeDocument/2006/math">
                    <m:r>
                      <a:rPr lang="pt-BR" sz="3600" b="0" i="1" dirty="0" smtClean="0">
                        <a:solidFill>
                          <a:srgbClr val="000000"/>
                        </a:solidFill>
                        <a:effectLst/>
                        <a:latin typeface="Cambria Math" panose="02040503050406030204" pitchFamily="18" charset="0"/>
                        <a:ea typeface="Cambria Math" panose="02040503050406030204" pitchFamily="18" charset="0"/>
                      </a:rPr>
                      <m:t>∩ </m:t>
                    </m:r>
                  </m:oMath>
                </a14:m>
                <a:r>
                  <a:rPr lang="pt-BR" sz="3600" b="0" i="0" dirty="0">
                    <a:solidFill>
                      <a:srgbClr val="000000"/>
                    </a:solidFill>
                    <a:effectLst/>
                    <a:latin typeface="Comic Sans MS" panose="030F0702030302020204" pitchFamily="66" charset="0"/>
                  </a:rPr>
                  <a:t>C)  =  26</a:t>
                </a:r>
              </a:p>
              <a:p>
                <a:pPr marL="0" indent="0">
                  <a:buNone/>
                </a:pPr>
                <a:r>
                  <a:rPr lang="pt-BR" sz="3600" b="0" i="0" dirty="0">
                    <a:solidFill>
                      <a:srgbClr val="000000"/>
                    </a:solidFill>
                    <a:effectLst/>
                    <a:latin typeface="Comic Sans MS" panose="030F0702030302020204" pitchFamily="66" charset="0"/>
                  </a:rPr>
                  <a:t>n(C</a:t>
                </a:r>
                <a:r>
                  <a:rPr lang="pt-BR" sz="3600" b="0" dirty="0">
                    <a:solidFill>
                      <a:srgbClr val="000000"/>
                    </a:solidFill>
                    <a:effectLst/>
                    <a:ea typeface="Cambria Math" panose="02040503050406030204" pitchFamily="18" charset="0"/>
                  </a:rPr>
                  <a:t> </a:t>
                </a:r>
                <a14:m>
                  <m:oMath xmlns:m="http://schemas.openxmlformats.org/officeDocument/2006/math">
                    <m:r>
                      <a:rPr lang="pt-BR" sz="3600" b="0" i="1" dirty="0" smtClean="0">
                        <a:solidFill>
                          <a:srgbClr val="000000"/>
                        </a:solidFill>
                        <a:effectLst/>
                        <a:latin typeface="Cambria Math" panose="02040503050406030204" pitchFamily="18" charset="0"/>
                        <a:ea typeface="Cambria Math" panose="02040503050406030204" pitchFamily="18" charset="0"/>
                      </a:rPr>
                      <m:t>∩ </m:t>
                    </m:r>
                  </m:oMath>
                </a14:m>
                <a:r>
                  <a:rPr lang="pt-BR" sz="3600" b="0" i="0" dirty="0">
                    <a:solidFill>
                      <a:srgbClr val="000000"/>
                    </a:solidFill>
                    <a:effectLst/>
                    <a:latin typeface="Comic Sans MS" panose="030F0702030302020204" pitchFamily="66" charset="0"/>
                  </a:rPr>
                  <a:t>P)  =  22</a:t>
                </a:r>
              </a:p>
              <a:p>
                <a:pPr marL="0" indent="0">
                  <a:buNone/>
                </a:pPr>
                <a:r>
                  <a:rPr lang="pt-BR" sz="3600" b="0" i="0" dirty="0">
                    <a:solidFill>
                      <a:srgbClr val="000000"/>
                    </a:solidFill>
                    <a:effectLst/>
                    <a:latin typeface="Comic Sans MS" panose="030F0702030302020204" pitchFamily="66" charset="0"/>
                  </a:rPr>
                  <a:t>n(M</a:t>
                </a:r>
                <a:r>
                  <a:rPr lang="pt-BR" sz="3600" b="0" dirty="0">
                    <a:solidFill>
                      <a:srgbClr val="000000"/>
                    </a:solidFill>
                    <a:effectLst/>
                    <a:ea typeface="Cambria Math" panose="02040503050406030204" pitchFamily="18" charset="0"/>
                  </a:rPr>
                  <a:t> </a:t>
                </a:r>
                <a14:m>
                  <m:oMath xmlns:m="http://schemas.openxmlformats.org/officeDocument/2006/math">
                    <m:r>
                      <a:rPr lang="pt-BR" sz="3600" b="0" i="1" dirty="0" smtClean="0">
                        <a:solidFill>
                          <a:srgbClr val="000000"/>
                        </a:solidFill>
                        <a:effectLst/>
                        <a:latin typeface="Cambria Math" panose="02040503050406030204" pitchFamily="18" charset="0"/>
                        <a:ea typeface="Cambria Math" panose="02040503050406030204" pitchFamily="18" charset="0"/>
                      </a:rPr>
                      <m:t>∩ </m:t>
                    </m:r>
                  </m:oMath>
                </a14:m>
                <a:r>
                  <a:rPr lang="pt-BR" sz="3600" b="0" i="0" dirty="0">
                    <a:solidFill>
                      <a:srgbClr val="000000"/>
                    </a:solidFill>
                    <a:effectLst/>
                    <a:latin typeface="Comic Sans MS" panose="030F0702030302020204" pitchFamily="66" charset="0"/>
                  </a:rPr>
                  <a:t>C</a:t>
                </a:r>
                <a:r>
                  <a:rPr lang="pt-BR" sz="3600" dirty="0">
                    <a:solidFill>
                      <a:srgbClr val="000000"/>
                    </a:solidFill>
                    <a:ea typeface="Cambria Math" panose="02040503050406030204" pitchFamily="18" charset="0"/>
                  </a:rPr>
                  <a:t> </a:t>
                </a:r>
                <a14:m>
                  <m:oMath xmlns:m="http://schemas.openxmlformats.org/officeDocument/2006/math">
                    <m:r>
                      <a:rPr lang="pt-BR" sz="3600" i="1" dirty="0">
                        <a:solidFill>
                          <a:srgbClr val="000000"/>
                        </a:solidFill>
                        <a:latin typeface="Cambria Math" panose="02040503050406030204" pitchFamily="18" charset="0"/>
                        <a:ea typeface="Cambria Math" panose="02040503050406030204" pitchFamily="18" charset="0"/>
                      </a:rPr>
                      <m:t>∩ </m:t>
                    </m:r>
                  </m:oMath>
                </a14:m>
                <a:r>
                  <a:rPr lang="pt-BR" sz="3600" b="0" i="0" dirty="0">
                    <a:solidFill>
                      <a:srgbClr val="000000"/>
                    </a:solidFill>
                    <a:effectLst/>
                    <a:latin typeface="Comic Sans MS" panose="030F0702030302020204" pitchFamily="66" charset="0"/>
                  </a:rPr>
                  <a:t>P)  =  14</a:t>
                </a:r>
              </a:p>
            </p:txBody>
          </p:sp>
        </mc:Choice>
        <mc:Fallback xmlns="">
          <p:sp>
            <p:nvSpPr>
              <p:cNvPr id="4" name="Content Placeholder 3">
                <a:extLst>
                  <a:ext uri="{FF2B5EF4-FFF2-40B4-BE49-F238E27FC236}">
                    <a16:creationId xmlns:a16="http://schemas.microsoft.com/office/drawing/2014/main" id="{0D4AA11B-8D2E-4BF4-A884-E4BC3A566C3C}"/>
                  </a:ext>
                </a:extLst>
              </p:cNvPr>
              <p:cNvSpPr>
                <a:spLocks noGrp="1" noRot="1" noChangeAspect="1" noMove="1" noResize="1" noEditPoints="1" noAdjustHandles="1" noChangeArrowheads="1" noChangeShapeType="1" noTextEdit="1"/>
              </p:cNvSpPr>
              <p:nvPr>
                <p:ph idx="1"/>
              </p:nvPr>
            </p:nvSpPr>
            <p:spPr>
              <a:blipFill>
                <a:blip r:embed="rId3"/>
                <a:stretch>
                  <a:fillRect l="-1797" t="-3361" b="-4202"/>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F9B62AA0-3F69-4A35-A87D-9FCFB9172EB2}"/>
              </a:ext>
            </a:extLst>
          </p:cNvPr>
          <p:cNvSpPr/>
          <p:nvPr/>
        </p:nvSpPr>
        <p:spPr>
          <a:xfrm>
            <a:off x="5139559" y="898634"/>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8EE3E08-5076-4D0D-ABF9-A998FB75E83E}"/>
              </a:ext>
            </a:extLst>
          </p:cNvPr>
          <p:cNvSpPr/>
          <p:nvPr/>
        </p:nvSpPr>
        <p:spPr>
          <a:xfrm>
            <a:off x="7554311" y="898633"/>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D62E157-B3C9-4F4C-847B-05149C2F66F5}"/>
              </a:ext>
            </a:extLst>
          </p:cNvPr>
          <p:cNvSpPr/>
          <p:nvPr/>
        </p:nvSpPr>
        <p:spPr>
          <a:xfrm>
            <a:off x="6346935" y="2809108"/>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8A1FC097-D5F6-42C5-B90A-76F2385E0ADA}"/>
              </a:ext>
            </a:extLst>
          </p:cNvPr>
          <p:cNvSpPr txBox="1"/>
          <p:nvPr/>
        </p:nvSpPr>
        <p:spPr>
          <a:xfrm>
            <a:off x="7920307" y="2930096"/>
            <a:ext cx="652743" cy="646331"/>
          </a:xfrm>
          <a:prstGeom prst="rect">
            <a:avLst/>
          </a:prstGeom>
          <a:noFill/>
        </p:spPr>
        <p:txBody>
          <a:bodyPr wrap="none" rtlCol="0">
            <a:spAutoFit/>
          </a:bodyPr>
          <a:lstStyle/>
          <a:p>
            <a:r>
              <a:rPr lang="en-US" sz="3600" dirty="0">
                <a:solidFill>
                  <a:srgbClr val="FF0000"/>
                </a:solidFill>
              </a:rPr>
              <a:t>14</a:t>
            </a:r>
          </a:p>
        </p:txBody>
      </p:sp>
      <p:sp>
        <p:nvSpPr>
          <p:cNvPr id="14" name="TextBox 13">
            <a:extLst>
              <a:ext uri="{FF2B5EF4-FFF2-40B4-BE49-F238E27FC236}">
                <a16:creationId xmlns:a16="http://schemas.microsoft.com/office/drawing/2014/main" id="{1DF468C2-E210-4A48-9517-227D74BCF89F}"/>
              </a:ext>
            </a:extLst>
          </p:cNvPr>
          <p:cNvSpPr txBox="1"/>
          <p:nvPr/>
        </p:nvSpPr>
        <p:spPr>
          <a:xfrm>
            <a:off x="6096000" y="1292772"/>
            <a:ext cx="623889" cy="1323439"/>
          </a:xfrm>
          <a:prstGeom prst="rect">
            <a:avLst/>
          </a:prstGeom>
          <a:noFill/>
        </p:spPr>
        <p:txBody>
          <a:bodyPr wrap="none" rtlCol="0">
            <a:spAutoFit/>
          </a:bodyPr>
          <a:lstStyle/>
          <a:p>
            <a:r>
              <a:rPr lang="en-US" sz="4000" dirty="0">
                <a:solidFill>
                  <a:srgbClr val="FF0000"/>
                </a:solidFill>
              </a:rPr>
              <a:t>M</a:t>
            </a:r>
          </a:p>
          <a:p>
            <a:endParaRPr lang="en-US" sz="4000" dirty="0">
              <a:solidFill>
                <a:srgbClr val="FF0000"/>
              </a:solidFill>
            </a:endParaRPr>
          </a:p>
        </p:txBody>
      </p:sp>
      <p:sp>
        <p:nvSpPr>
          <p:cNvPr id="16" name="TextBox 15">
            <a:extLst>
              <a:ext uri="{FF2B5EF4-FFF2-40B4-BE49-F238E27FC236}">
                <a16:creationId xmlns:a16="http://schemas.microsoft.com/office/drawing/2014/main" id="{9C05A04C-B7F9-4699-91D9-3C40C8CC9F72}"/>
              </a:ext>
            </a:extLst>
          </p:cNvPr>
          <p:cNvSpPr txBox="1"/>
          <p:nvPr/>
        </p:nvSpPr>
        <p:spPr>
          <a:xfrm>
            <a:off x="9745718" y="1292772"/>
            <a:ext cx="458780" cy="1323439"/>
          </a:xfrm>
          <a:prstGeom prst="rect">
            <a:avLst/>
          </a:prstGeom>
          <a:noFill/>
        </p:spPr>
        <p:txBody>
          <a:bodyPr wrap="none" rtlCol="0">
            <a:spAutoFit/>
          </a:bodyPr>
          <a:lstStyle/>
          <a:p>
            <a:r>
              <a:rPr lang="en-US" sz="4000" dirty="0">
                <a:solidFill>
                  <a:srgbClr val="FF0000"/>
                </a:solidFill>
              </a:rPr>
              <a:t>C</a:t>
            </a:r>
          </a:p>
          <a:p>
            <a:endParaRPr lang="en-US" sz="4000" dirty="0">
              <a:solidFill>
                <a:srgbClr val="FF0000"/>
              </a:solidFill>
            </a:endParaRPr>
          </a:p>
        </p:txBody>
      </p:sp>
      <p:sp>
        <p:nvSpPr>
          <p:cNvPr id="18" name="TextBox 17">
            <a:extLst>
              <a:ext uri="{FF2B5EF4-FFF2-40B4-BE49-F238E27FC236}">
                <a16:creationId xmlns:a16="http://schemas.microsoft.com/office/drawing/2014/main" id="{B07EBE5C-B06B-492E-9CB1-5C6C1ACF1658}"/>
              </a:ext>
            </a:extLst>
          </p:cNvPr>
          <p:cNvSpPr txBox="1"/>
          <p:nvPr/>
        </p:nvSpPr>
        <p:spPr>
          <a:xfrm>
            <a:off x="7894659" y="4370933"/>
            <a:ext cx="449162" cy="1938992"/>
          </a:xfrm>
          <a:prstGeom prst="rect">
            <a:avLst/>
          </a:prstGeom>
          <a:noFill/>
        </p:spPr>
        <p:txBody>
          <a:bodyPr wrap="none" rtlCol="0">
            <a:spAutoFit/>
          </a:bodyPr>
          <a:lstStyle/>
          <a:p>
            <a:endParaRPr lang="en-US" sz="4000" dirty="0">
              <a:solidFill>
                <a:srgbClr val="FF0000"/>
              </a:solidFill>
            </a:endParaRPr>
          </a:p>
          <a:p>
            <a:endParaRPr lang="en-US" sz="4000" dirty="0">
              <a:solidFill>
                <a:srgbClr val="FF0000"/>
              </a:solidFill>
            </a:endParaRPr>
          </a:p>
          <a:p>
            <a:r>
              <a:rPr lang="en-US" sz="4000" dirty="0">
                <a:solidFill>
                  <a:srgbClr val="FF0000"/>
                </a:solidFill>
              </a:rPr>
              <a:t>P</a:t>
            </a:r>
          </a:p>
        </p:txBody>
      </p:sp>
      <p:sp>
        <p:nvSpPr>
          <p:cNvPr id="7" name="Footer Placeholder 6">
            <a:extLst>
              <a:ext uri="{FF2B5EF4-FFF2-40B4-BE49-F238E27FC236}">
                <a16:creationId xmlns:a16="http://schemas.microsoft.com/office/drawing/2014/main" id="{F5DB8538-D3C7-46F3-A68B-B29611018E40}"/>
              </a:ext>
            </a:extLst>
          </p:cNvPr>
          <p:cNvSpPr>
            <a:spLocks noGrp="1"/>
          </p:cNvSpPr>
          <p:nvPr>
            <p:ph type="ftr" sz="quarter" idx="11"/>
          </p:nvPr>
        </p:nvSpPr>
        <p:spPr/>
        <p:txBody>
          <a:bodyPr/>
          <a:lstStyle/>
          <a:p>
            <a:r>
              <a:rPr lang="en-US"/>
              <a:t>gracejane.ugoy@deped.gov.ph</a:t>
            </a:r>
          </a:p>
        </p:txBody>
      </p:sp>
      <p:sp>
        <p:nvSpPr>
          <p:cNvPr id="9" name="Slide Number Placeholder 8">
            <a:extLst>
              <a:ext uri="{FF2B5EF4-FFF2-40B4-BE49-F238E27FC236}">
                <a16:creationId xmlns:a16="http://schemas.microsoft.com/office/drawing/2014/main" id="{C0E2BBA3-55D3-411E-903E-89AC44755851}"/>
              </a:ext>
            </a:extLst>
          </p:cNvPr>
          <p:cNvSpPr>
            <a:spLocks noGrp="1"/>
          </p:cNvSpPr>
          <p:nvPr>
            <p:ph type="sldNum" sz="quarter" idx="12"/>
          </p:nvPr>
        </p:nvSpPr>
        <p:spPr/>
        <p:txBody>
          <a:bodyPr/>
          <a:lstStyle/>
          <a:p>
            <a:fld id="{CA35BD14-A40A-4E91-A4E0-93C3A19178F4}" type="slidenum">
              <a:rPr lang="en-US" smtClean="0"/>
              <a:t>20</a:t>
            </a:fld>
            <a:endParaRPr lang="en-US"/>
          </a:p>
        </p:txBody>
      </p:sp>
    </p:spTree>
    <p:extLst>
      <p:ext uri="{BB962C8B-B14F-4D97-AF65-F5344CB8AC3E}">
        <p14:creationId xmlns:p14="http://schemas.microsoft.com/office/powerpoint/2010/main" val="548826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D550DB-4406-4005-8F99-397F7D8E0A9F}"/>
              </a:ext>
            </a:extLst>
          </p:cNvPr>
          <p:cNvSpPr>
            <a:spLocks noGrp="1"/>
          </p:cNvSpPr>
          <p:nvPr>
            <p:ph type="title"/>
          </p:nvPr>
        </p:nvSpPr>
        <p:spPr>
          <a:xfrm>
            <a:off x="838200" y="365125"/>
            <a:ext cx="10515600" cy="1211427"/>
          </a:xfrm>
        </p:spPr>
        <p:txBody>
          <a:bodyPr>
            <a:noAutofit/>
          </a:bodyPr>
          <a:lstStyle/>
          <a:p>
            <a:r>
              <a:rPr lang="en-US" dirty="0">
                <a:solidFill>
                  <a:srgbClr val="00B050"/>
                </a:solidFill>
              </a:rPr>
              <a:t>Given:</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0D4AA11B-8D2E-4BF4-A884-E4BC3A566C3C}"/>
                  </a:ext>
                </a:extLst>
              </p:cNvPr>
              <p:cNvSpPr>
                <a:spLocks noGrp="1"/>
              </p:cNvSpPr>
              <p:nvPr>
                <p:ph idx="1"/>
              </p:nvPr>
            </p:nvSpPr>
            <p:spPr>
              <a:xfrm>
                <a:off x="838200" y="1414352"/>
                <a:ext cx="10515600" cy="2676827"/>
              </a:xfrm>
            </p:spPr>
            <p:txBody>
              <a:bodyPr>
                <a:normAutofit lnSpcReduction="10000"/>
              </a:bodyPr>
              <a:lstStyle/>
              <a:p>
                <a:pPr marL="0" indent="0">
                  <a:buNone/>
                </a:pPr>
                <a:r>
                  <a:rPr lang="pt-BR" sz="2000" b="0" i="0" dirty="0">
                    <a:solidFill>
                      <a:srgbClr val="000000"/>
                    </a:solidFill>
                    <a:effectLst/>
                    <a:latin typeface="Comic Sans MS" panose="030F0702030302020204" pitchFamily="66" charset="0"/>
                  </a:rPr>
                  <a:t>n(M)  =  64</a:t>
                </a:r>
              </a:p>
              <a:p>
                <a:pPr marL="0" indent="0">
                  <a:buNone/>
                </a:pPr>
                <a:r>
                  <a:rPr lang="pt-BR" sz="2000" b="0" i="0" dirty="0">
                    <a:solidFill>
                      <a:srgbClr val="000000"/>
                    </a:solidFill>
                    <a:effectLst/>
                    <a:latin typeface="Comic Sans MS" panose="030F0702030302020204" pitchFamily="66" charset="0"/>
                  </a:rPr>
                  <a:t>n(C)  =  94</a:t>
                </a:r>
              </a:p>
              <a:p>
                <a:pPr marL="0" indent="0">
                  <a:buNone/>
                </a:pPr>
                <a:r>
                  <a:rPr lang="pt-BR" sz="2000" b="0" i="0" dirty="0">
                    <a:solidFill>
                      <a:srgbClr val="000000"/>
                    </a:solidFill>
                    <a:effectLst/>
                    <a:latin typeface="Comic Sans MS" panose="030F0702030302020204" pitchFamily="66" charset="0"/>
                  </a:rPr>
                  <a:t>n(P)  =  58,</a:t>
                </a:r>
              </a:p>
              <a:p>
                <a:pPr marL="0" indent="0">
                  <a:buNone/>
                </a:pPr>
                <a:r>
                  <a:rPr lang="pt-BR" sz="2000" b="0" i="0" dirty="0">
                    <a:solidFill>
                      <a:srgbClr val="000000"/>
                    </a:solidFill>
                    <a:effectLst/>
                    <a:latin typeface="Comic Sans MS" panose="030F0702030302020204" pitchFamily="66" charset="0"/>
                  </a:rPr>
                  <a:t>n(M </a:t>
                </a:r>
                <a14:m>
                  <m:oMath xmlns:m="http://schemas.openxmlformats.org/officeDocument/2006/math">
                    <m:r>
                      <a:rPr lang="pt-BR" sz="2000" i="1" dirty="0">
                        <a:solidFill>
                          <a:srgbClr val="000000"/>
                        </a:solidFill>
                        <a:latin typeface="Cambria Math" panose="02040503050406030204" pitchFamily="18" charset="0"/>
                        <a:ea typeface="Cambria Math" panose="02040503050406030204" pitchFamily="18" charset="0"/>
                      </a:rPr>
                      <m:t>∩</m:t>
                    </m:r>
                    <m:r>
                      <a:rPr lang="en-US" sz="2000" b="0" i="1" dirty="0" smtClean="0">
                        <a:solidFill>
                          <a:srgbClr val="000000"/>
                        </a:solidFill>
                        <a:latin typeface="Cambria Math" panose="02040503050406030204" pitchFamily="18" charset="0"/>
                        <a:ea typeface="Cambria Math" panose="02040503050406030204" pitchFamily="18" charset="0"/>
                      </a:rPr>
                      <m:t> </m:t>
                    </m:r>
                  </m:oMath>
                </a14:m>
                <a:r>
                  <a:rPr lang="pt-BR" sz="2000" b="0" i="0" dirty="0">
                    <a:solidFill>
                      <a:srgbClr val="000000"/>
                    </a:solidFill>
                    <a:effectLst/>
                    <a:latin typeface="Comic Sans MS" panose="030F0702030302020204" pitchFamily="66" charset="0"/>
                  </a:rPr>
                  <a:t>P)  =  28</a:t>
                </a:r>
              </a:p>
              <a:p>
                <a:pPr marL="0" indent="0">
                  <a:buNone/>
                </a:pPr>
                <a:r>
                  <a:rPr lang="pt-BR" sz="2000" b="0" i="0" dirty="0">
                    <a:solidFill>
                      <a:srgbClr val="000000"/>
                    </a:solidFill>
                    <a:effectLst/>
                    <a:latin typeface="Comic Sans MS" panose="030F0702030302020204" pitchFamily="66" charset="0"/>
                  </a:rPr>
                  <a:t>n(M</a:t>
                </a:r>
                <a:r>
                  <a:rPr lang="pt-BR" sz="2000" b="0" dirty="0">
                    <a:solidFill>
                      <a:srgbClr val="000000"/>
                    </a:solidFill>
                    <a:effectLst/>
                    <a:ea typeface="Cambria Math" panose="02040503050406030204" pitchFamily="18" charset="0"/>
                  </a:rPr>
                  <a:t> </a:t>
                </a:r>
                <a14:m>
                  <m:oMath xmlns:m="http://schemas.openxmlformats.org/officeDocument/2006/math">
                    <m:r>
                      <a:rPr lang="pt-BR" sz="2000" b="0" i="1" dirty="0" smtClean="0">
                        <a:solidFill>
                          <a:srgbClr val="000000"/>
                        </a:solidFill>
                        <a:effectLst/>
                        <a:latin typeface="Cambria Math" panose="02040503050406030204" pitchFamily="18" charset="0"/>
                        <a:ea typeface="Cambria Math" panose="02040503050406030204" pitchFamily="18" charset="0"/>
                      </a:rPr>
                      <m:t>∩ </m:t>
                    </m:r>
                  </m:oMath>
                </a14:m>
                <a:r>
                  <a:rPr lang="pt-BR" sz="2000" b="0" i="0" dirty="0">
                    <a:solidFill>
                      <a:srgbClr val="000000"/>
                    </a:solidFill>
                    <a:effectLst/>
                    <a:latin typeface="Comic Sans MS" panose="030F0702030302020204" pitchFamily="66" charset="0"/>
                  </a:rPr>
                  <a:t>C)  =  26</a:t>
                </a:r>
              </a:p>
              <a:p>
                <a:pPr marL="0" indent="0">
                  <a:buNone/>
                </a:pPr>
                <a:r>
                  <a:rPr lang="pt-BR" sz="2000" b="0" i="0" dirty="0">
                    <a:solidFill>
                      <a:srgbClr val="000000"/>
                    </a:solidFill>
                    <a:effectLst/>
                    <a:latin typeface="Comic Sans MS" panose="030F0702030302020204" pitchFamily="66" charset="0"/>
                  </a:rPr>
                  <a:t>n(C</a:t>
                </a:r>
                <a:r>
                  <a:rPr lang="pt-BR" sz="2000" b="0" dirty="0">
                    <a:solidFill>
                      <a:srgbClr val="000000"/>
                    </a:solidFill>
                    <a:effectLst/>
                    <a:ea typeface="Cambria Math" panose="02040503050406030204" pitchFamily="18" charset="0"/>
                  </a:rPr>
                  <a:t> </a:t>
                </a:r>
                <a14:m>
                  <m:oMath xmlns:m="http://schemas.openxmlformats.org/officeDocument/2006/math">
                    <m:r>
                      <a:rPr lang="pt-BR" sz="2000" b="0" i="1" dirty="0" smtClean="0">
                        <a:solidFill>
                          <a:srgbClr val="000000"/>
                        </a:solidFill>
                        <a:effectLst/>
                        <a:latin typeface="Cambria Math" panose="02040503050406030204" pitchFamily="18" charset="0"/>
                        <a:ea typeface="Cambria Math" panose="02040503050406030204" pitchFamily="18" charset="0"/>
                      </a:rPr>
                      <m:t>∩ </m:t>
                    </m:r>
                  </m:oMath>
                </a14:m>
                <a:r>
                  <a:rPr lang="pt-BR" sz="2000" b="0" i="0" dirty="0">
                    <a:solidFill>
                      <a:srgbClr val="000000"/>
                    </a:solidFill>
                    <a:effectLst/>
                    <a:latin typeface="Comic Sans MS" panose="030F0702030302020204" pitchFamily="66" charset="0"/>
                  </a:rPr>
                  <a:t>P)  =  22</a:t>
                </a:r>
              </a:p>
              <a:p>
                <a:pPr marL="0" indent="0">
                  <a:buNone/>
                </a:pPr>
                <a:r>
                  <a:rPr lang="pt-BR" sz="2000" b="0" i="0" dirty="0">
                    <a:solidFill>
                      <a:srgbClr val="000000"/>
                    </a:solidFill>
                    <a:effectLst/>
                    <a:latin typeface="Comic Sans MS" panose="030F0702030302020204" pitchFamily="66" charset="0"/>
                  </a:rPr>
                  <a:t>n(M</a:t>
                </a:r>
                <a:r>
                  <a:rPr lang="pt-BR" sz="2000" b="0" dirty="0">
                    <a:solidFill>
                      <a:srgbClr val="000000"/>
                    </a:solidFill>
                    <a:effectLst/>
                    <a:ea typeface="Cambria Math" panose="02040503050406030204" pitchFamily="18" charset="0"/>
                  </a:rPr>
                  <a:t> </a:t>
                </a:r>
                <a14:m>
                  <m:oMath xmlns:m="http://schemas.openxmlformats.org/officeDocument/2006/math">
                    <m:r>
                      <a:rPr lang="pt-BR" sz="2000" b="0" i="1" dirty="0" smtClean="0">
                        <a:solidFill>
                          <a:srgbClr val="000000"/>
                        </a:solidFill>
                        <a:effectLst/>
                        <a:latin typeface="Cambria Math" panose="02040503050406030204" pitchFamily="18" charset="0"/>
                        <a:ea typeface="Cambria Math" panose="02040503050406030204" pitchFamily="18" charset="0"/>
                      </a:rPr>
                      <m:t>∩ </m:t>
                    </m:r>
                  </m:oMath>
                </a14:m>
                <a:r>
                  <a:rPr lang="pt-BR" sz="2000" b="0" i="0" dirty="0">
                    <a:solidFill>
                      <a:srgbClr val="000000"/>
                    </a:solidFill>
                    <a:effectLst/>
                    <a:latin typeface="Comic Sans MS" panose="030F0702030302020204" pitchFamily="66" charset="0"/>
                  </a:rPr>
                  <a:t>C</a:t>
                </a:r>
                <a:r>
                  <a:rPr lang="pt-BR" sz="2000" dirty="0">
                    <a:solidFill>
                      <a:srgbClr val="000000"/>
                    </a:solidFill>
                    <a:ea typeface="Cambria Math" panose="02040503050406030204" pitchFamily="18" charset="0"/>
                  </a:rPr>
                  <a:t> </a:t>
                </a:r>
                <a14:m>
                  <m:oMath xmlns:m="http://schemas.openxmlformats.org/officeDocument/2006/math">
                    <m:r>
                      <a:rPr lang="pt-BR" sz="2000" i="1" dirty="0">
                        <a:solidFill>
                          <a:srgbClr val="000000"/>
                        </a:solidFill>
                        <a:latin typeface="Cambria Math" panose="02040503050406030204" pitchFamily="18" charset="0"/>
                        <a:ea typeface="Cambria Math" panose="02040503050406030204" pitchFamily="18" charset="0"/>
                      </a:rPr>
                      <m:t>∩ </m:t>
                    </m:r>
                  </m:oMath>
                </a14:m>
                <a:r>
                  <a:rPr lang="pt-BR" sz="2000" b="0" i="0" dirty="0">
                    <a:solidFill>
                      <a:srgbClr val="000000"/>
                    </a:solidFill>
                    <a:effectLst/>
                    <a:latin typeface="Comic Sans MS" panose="030F0702030302020204" pitchFamily="66" charset="0"/>
                  </a:rPr>
                  <a:t>P)  =  14</a:t>
                </a:r>
              </a:p>
            </p:txBody>
          </p:sp>
        </mc:Choice>
        <mc:Fallback xmlns="">
          <p:sp>
            <p:nvSpPr>
              <p:cNvPr id="4" name="Content Placeholder 3">
                <a:extLst>
                  <a:ext uri="{FF2B5EF4-FFF2-40B4-BE49-F238E27FC236}">
                    <a16:creationId xmlns:a16="http://schemas.microsoft.com/office/drawing/2014/main" id="{0D4AA11B-8D2E-4BF4-A884-E4BC3A566C3C}"/>
                  </a:ext>
                </a:extLst>
              </p:cNvPr>
              <p:cNvSpPr>
                <a:spLocks noGrp="1" noRot="1" noChangeAspect="1" noMove="1" noResize="1" noEditPoints="1" noAdjustHandles="1" noChangeArrowheads="1" noChangeShapeType="1" noTextEdit="1"/>
              </p:cNvSpPr>
              <p:nvPr>
                <p:ph idx="1"/>
              </p:nvPr>
            </p:nvSpPr>
            <p:spPr>
              <a:xfrm>
                <a:off x="838200" y="1414352"/>
                <a:ext cx="10515600" cy="2676827"/>
              </a:xfrm>
              <a:blipFill>
                <a:blip r:embed="rId3"/>
                <a:stretch>
                  <a:fillRect l="-638" t="-3417"/>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F9B62AA0-3F69-4A35-A87D-9FCFB9172EB2}"/>
              </a:ext>
            </a:extLst>
          </p:cNvPr>
          <p:cNvSpPr/>
          <p:nvPr/>
        </p:nvSpPr>
        <p:spPr>
          <a:xfrm>
            <a:off x="5139559" y="898634"/>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8EE3E08-5076-4D0D-ABF9-A998FB75E83E}"/>
              </a:ext>
            </a:extLst>
          </p:cNvPr>
          <p:cNvSpPr/>
          <p:nvPr/>
        </p:nvSpPr>
        <p:spPr>
          <a:xfrm>
            <a:off x="7554311" y="898633"/>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D62E157-B3C9-4F4C-847B-05149C2F66F5}"/>
              </a:ext>
            </a:extLst>
          </p:cNvPr>
          <p:cNvSpPr/>
          <p:nvPr/>
        </p:nvSpPr>
        <p:spPr>
          <a:xfrm>
            <a:off x="6346935" y="2809108"/>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8A1FC097-D5F6-42C5-B90A-76F2385E0ADA}"/>
              </a:ext>
            </a:extLst>
          </p:cNvPr>
          <p:cNvSpPr txBox="1"/>
          <p:nvPr/>
        </p:nvSpPr>
        <p:spPr>
          <a:xfrm>
            <a:off x="7920307" y="2930096"/>
            <a:ext cx="652743" cy="646331"/>
          </a:xfrm>
          <a:prstGeom prst="rect">
            <a:avLst/>
          </a:prstGeom>
          <a:noFill/>
        </p:spPr>
        <p:txBody>
          <a:bodyPr wrap="none" rtlCol="0">
            <a:spAutoFit/>
          </a:bodyPr>
          <a:lstStyle/>
          <a:p>
            <a:r>
              <a:rPr lang="en-US" sz="3600" dirty="0">
                <a:solidFill>
                  <a:srgbClr val="FF0000"/>
                </a:solidFill>
              </a:rPr>
              <a:t>14</a:t>
            </a:r>
          </a:p>
        </p:txBody>
      </p:sp>
      <p:sp>
        <p:nvSpPr>
          <p:cNvPr id="2" name="TextBox 1">
            <a:extLst>
              <a:ext uri="{FF2B5EF4-FFF2-40B4-BE49-F238E27FC236}">
                <a16:creationId xmlns:a16="http://schemas.microsoft.com/office/drawing/2014/main" id="{1FEAE25C-818A-464E-9A92-8541F84E6E83}"/>
              </a:ext>
            </a:extLst>
          </p:cNvPr>
          <p:cNvSpPr txBox="1"/>
          <p:nvPr/>
        </p:nvSpPr>
        <p:spPr>
          <a:xfrm>
            <a:off x="7916916" y="1994201"/>
            <a:ext cx="652743" cy="646331"/>
          </a:xfrm>
          <a:prstGeom prst="rect">
            <a:avLst/>
          </a:prstGeom>
          <a:noFill/>
        </p:spPr>
        <p:txBody>
          <a:bodyPr wrap="none" rtlCol="0">
            <a:spAutoFit/>
          </a:bodyPr>
          <a:lstStyle/>
          <a:p>
            <a:r>
              <a:rPr lang="en-US" sz="3600" dirty="0">
                <a:solidFill>
                  <a:srgbClr val="FF0000"/>
                </a:solidFill>
              </a:rPr>
              <a:t>12</a:t>
            </a:r>
          </a:p>
        </p:txBody>
      </p:sp>
      <p:sp>
        <p:nvSpPr>
          <p:cNvPr id="5" name="TextBox 4">
            <a:extLst>
              <a:ext uri="{FF2B5EF4-FFF2-40B4-BE49-F238E27FC236}">
                <a16:creationId xmlns:a16="http://schemas.microsoft.com/office/drawing/2014/main" id="{42D1AAB5-50E7-492B-ADE9-E68262084A68}"/>
              </a:ext>
            </a:extLst>
          </p:cNvPr>
          <p:cNvSpPr txBox="1"/>
          <p:nvPr/>
        </p:nvSpPr>
        <p:spPr>
          <a:xfrm>
            <a:off x="6910549" y="3444848"/>
            <a:ext cx="652743" cy="646331"/>
          </a:xfrm>
          <a:prstGeom prst="rect">
            <a:avLst/>
          </a:prstGeom>
          <a:noFill/>
        </p:spPr>
        <p:txBody>
          <a:bodyPr wrap="none" rtlCol="0">
            <a:spAutoFit/>
          </a:bodyPr>
          <a:lstStyle/>
          <a:p>
            <a:r>
              <a:rPr lang="en-US" sz="3600" dirty="0">
                <a:solidFill>
                  <a:srgbClr val="FF0000"/>
                </a:solidFill>
              </a:rPr>
              <a:t>14</a:t>
            </a:r>
          </a:p>
        </p:txBody>
      </p:sp>
      <p:sp>
        <p:nvSpPr>
          <p:cNvPr id="7" name="TextBox 6">
            <a:extLst>
              <a:ext uri="{FF2B5EF4-FFF2-40B4-BE49-F238E27FC236}">
                <a16:creationId xmlns:a16="http://schemas.microsoft.com/office/drawing/2014/main" id="{B5620357-ED7E-4B4D-8BFE-AC2DBF629EB7}"/>
              </a:ext>
            </a:extLst>
          </p:cNvPr>
          <p:cNvSpPr txBox="1"/>
          <p:nvPr/>
        </p:nvSpPr>
        <p:spPr>
          <a:xfrm>
            <a:off x="8969691" y="3444848"/>
            <a:ext cx="418704" cy="646331"/>
          </a:xfrm>
          <a:prstGeom prst="rect">
            <a:avLst/>
          </a:prstGeom>
          <a:noFill/>
        </p:spPr>
        <p:txBody>
          <a:bodyPr wrap="none" rtlCol="0">
            <a:spAutoFit/>
          </a:bodyPr>
          <a:lstStyle/>
          <a:p>
            <a:r>
              <a:rPr lang="en-US" sz="3600" dirty="0">
                <a:solidFill>
                  <a:srgbClr val="FF0000"/>
                </a:solidFill>
              </a:rPr>
              <a:t>8</a:t>
            </a:r>
          </a:p>
        </p:txBody>
      </p:sp>
      <p:sp>
        <p:nvSpPr>
          <p:cNvPr id="15" name="TextBox 14">
            <a:extLst>
              <a:ext uri="{FF2B5EF4-FFF2-40B4-BE49-F238E27FC236}">
                <a16:creationId xmlns:a16="http://schemas.microsoft.com/office/drawing/2014/main" id="{74841B34-DD1C-4560-9C43-6493180AA8BE}"/>
              </a:ext>
            </a:extLst>
          </p:cNvPr>
          <p:cNvSpPr txBox="1"/>
          <p:nvPr/>
        </p:nvSpPr>
        <p:spPr>
          <a:xfrm>
            <a:off x="6096000" y="1292772"/>
            <a:ext cx="623889" cy="1323439"/>
          </a:xfrm>
          <a:prstGeom prst="rect">
            <a:avLst/>
          </a:prstGeom>
          <a:noFill/>
        </p:spPr>
        <p:txBody>
          <a:bodyPr wrap="none" rtlCol="0">
            <a:spAutoFit/>
          </a:bodyPr>
          <a:lstStyle/>
          <a:p>
            <a:r>
              <a:rPr lang="en-US" sz="4000" dirty="0">
                <a:solidFill>
                  <a:srgbClr val="FF0000"/>
                </a:solidFill>
              </a:rPr>
              <a:t>M</a:t>
            </a:r>
          </a:p>
          <a:p>
            <a:endParaRPr lang="en-US" sz="4000" dirty="0">
              <a:solidFill>
                <a:srgbClr val="FF0000"/>
              </a:solidFill>
            </a:endParaRPr>
          </a:p>
        </p:txBody>
      </p:sp>
      <p:sp>
        <p:nvSpPr>
          <p:cNvPr id="17" name="TextBox 16">
            <a:extLst>
              <a:ext uri="{FF2B5EF4-FFF2-40B4-BE49-F238E27FC236}">
                <a16:creationId xmlns:a16="http://schemas.microsoft.com/office/drawing/2014/main" id="{4C7F7D12-D48B-4E55-A20B-E019320F0D68}"/>
              </a:ext>
            </a:extLst>
          </p:cNvPr>
          <p:cNvSpPr txBox="1"/>
          <p:nvPr/>
        </p:nvSpPr>
        <p:spPr>
          <a:xfrm>
            <a:off x="9745718" y="1292772"/>
            <a:ext cx="458780" cy="1323439"/>
          </a:xfrm>
          <a:prstGeom prst="rect">
            <a:avLst/>
          </a:prstGeom>
          <a:noFill/>
        </p:spPr>
        <p:txBody>
          <a:bodyPr wrap="none" rtlCol="0">
            <a:spAutoFit/>
          </a:bodyPr>
          <a:lstStyle/>
          <a:p>
            <a:r>
              <a:rPr lang="en-US" sz="4000" dirty="0">
                <a:solidFill>
                  <a:srgbClr val="FF0000"/>
                </a:solidFill>
              </a:rPr>
              <a:t>C</a:t>
            </a:r>
          </a:p>
          <a:p>
            <a:endParaRPr lang="en-US" sz="4000" dirty="0">
              <a:solidFill>
                <a:srgbClr val="FF0000"/>
              </a:solidFill>
            </a:endParaRPr>
          </a:p>
        </p:txBody>
      </p:sp>
      <p:sp>
        <p:nvSpPr>
          <p:cNvPr id="19" name="TextBox 18">
            <a:extLst>
              <a:ext uri="{FF2B5EF4-FFF2-40B4-BE49-F238E27FC236}">
                <a16:creationId xmlns:a16="http://schemas.microsoft.com/office/drawing/2014/main" id="{C6AD4C1B-C823-4806-9C79-F49A1F3B5FB1}"/>
              </a:ext>
            </a:extLst>
          </p:cNvPr>
          <p:cNvSpPr txBox="1"/>
          <p:nvPr/>
        </p:nvSpPr>
        <p:spPr>
          <a:xfrm>
            <a:off x="7894659" y="4370933"/>
            <a:ext cx="449162" cy="1938992"/>
          </a:xfrm>
          <a:prstGeom prst="rect">
            <a:avLst/>
          </a:prstGeom>
          <a:noFill/>
        </p:spPr>
        <p:txBody>
          <a:bodyPr wrap="none" rtlCol="0">
            <a:spAutoFit/>
          </a:bodyPr>
          <a:lstStyle/>
          <a:p>
            <a:endParaRPr lang="en-US" sz="4000" dirty="0">
              <a:solidFill>
                <a:srgbClr val="FF0000"/>
              </a:solidFill>
            </a:endParaRPr>
          </a:p>
          <a:p>
            <a:endParaRPr lang="en-US" sz="4000" dirty="0">
              <a:solidFill>
                <a:srgbClr val="FF0000"/>
              </a:solidFill>
            </a:endParaRPr>
          </a:p>
          <a:p>
            <a:r>
              <a:rPr lang="en-US" sz="4000" dirty="0">
                <a:solidFill>
                  <a:srgbClr val="FF0000"/>
                </a:solidFill>
              </a:rPr>
              <a:t>P</a:t>
            </a:r>
          </a:p>
        </p:txBody>
      </p:sp>
      <p:sp>
        <p:nvSpPr>
          <p:cNvPr id="14" name="Title 2">
            <a:extLst>
              <a:ext uri="{FF2B5EF4-FFF2-40B4-BE49-F238E27FC236}">
                <a16:creationId xmlns:a16="http://schemas.microsoft.com/office/drawing/2014/main" id="{46A7B7B2-0698-4114-BA0B-9C1CA78DE906}"/>
              </a:ext>
            </a:extLst>
          </p:cNvPr>
          <p:cNvSpPr txBox="1">
            <a:spLocks/>
          </p:cNvSpPr>
          <p:nvPr/>
        </p:nvSpPr>
        <p:spPr>
          <a:xfrm>
            <a:off x="838200" y="3921713"/>
            <a:ext cx="10515600" cy="12114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B050"/>
                </a:solidFill>
              </a:rPr>
              <a:t>Solution:</a:t>
            </a:r>
          </a:p>
        </p:txBody>
      </p:sp>
      <p:sp>
        <p:nvSpPr>
          <p:cNvPr id="13" name="Footer Placeholder 12">
            <a:extLst>
              <a:ext uri="{FF2B5EF4-FFF2-40B4-BE49-F238E27FC236}">
                <a16:creationId xmlns:a16="http://schemas.microsoft.com/office/drawing/2014/main" id="{5BFA6337-C533-450E-968F-2758D41D6E5F}"/>
              </a:ext>
            </a:extLst>
          </p:cNvPr>
          <p:cNvSpPr>
            <a:spLocks noGrp="1"/>
          </p:cNvSpPr>
          <p:nvPr>
            <p:ph type="ftr" sz="quarter" idx="11"/>
          </p:nvPr>
        </p:nvSpPr>
        <p:spPr/>
        <p:txBody>
          <a:bodyPr/>
          <a:lstStyle/>
          <a:p>
            <a:r>
              <a:rPr lang="en-US"/>
              <a:t>gracejane.ugoy@deped.gov.ph</a:t>
            </a:r>
          </a:p>
        </p:txBody>
      </p:sp>
      <p:sp>
        <p:nvSpPr>
          <p:cNvPr id="16" name="Slide Number Placeholder 15">
            <a:extLst>
              <a:ext uri="{FF2B5EF4-FFF2-40B4-BE49-F238E27FC236}">
                <a16:creationId xmlns:a16="http://schemas.microsoft.com/office/drawing/2014/main" id="{C3C4191B-0B06-4B25-AB7C-3376B2836A3B}"/>
              </a:ext>
            </a:extLst>
          </p:cNvPr>
          <p:cNvSpPr>
            <a:spLocks noGrp="1"/>
          </p:cNvSpPr>
          <p:nvPr>
            <p:ph type="sldNum" sz="quarter" idx="12"/>
          </p:nvPr>
        </p:nvSpPr>
        <p:spPr/>
        <p:txBody>
          <a:bodyPr/>
          <a:lstStyle/>
          <a:p>
            <a:fld id="{CA35BD14-A40A-4E91-A4E0-93C3A19178F4}" type="slidenum">
              <a:rPr lang="en-US" smtClean="0"/>
              <a:t>21</a:t>
            </a:fld>
            <a:endParaRPr lang="en-US"/>
          </a:p>
        </p:txBody>
      </p:sp>
    </p:spTree>
    <p:extLst>
      <p:ext uri="{BB962C8B-B14F-4D97-AF65-F5344CB8AC3E}">
        <p14:creationId xmlns:p14="http://schemas.microsoft.com/office/powerpoint/2010/main" val="95228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D550DB-4406-4005-8F99-397F7D8E0A9F}"/>
              </a:ext>
            </a:extLst>
          </p:cNvPr>
          <p:cNvSpPr>
            <a:spLocks noGrp="1"/>
          </p:cNvSpPr>
          <p:nvPr>
            <p:ph type="title"/>
          </p:nvPr>
        </p:nvSpPr>
        <p:spPr>
          <a:xfrm>
            <a:off x="838200" y="365125"/>
            <a:ext cx="10515600" cy="1211427"/>
          </a:xfrm>
        </p:spPr>
        <p:txBody>
          <a:bodyPr>
            <a:noAutofit/>
          </a:bodyPr>
          <a:lstStyle/>
          <a:p>
            <a:r>
              <a:rPr lang="en-US" dirty="0">
                <a:solidFill>
                  <a:srgbClr val="00B050"/>
                </a:solidFill>
              </a:rPr>
              <a:t>Given:</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0D4AA11B-8D2E-4BF4-A884-E4BC3A566C3C}"/>
                  </a:ext>
                </a:extLst>
              </p:cNvPr>
              <p:cNvSpPr>
                <a:spLocks noGrp="1"/>
              </p:cNvSpPr>
              <p:nvPr>
                <p:ph idx="1"/>
              </p:nvPr>
            </p:nvSpPr>
            <p:spPr>
              <a:xfrm>
                <a:off x="838200" y="1400758"/>
                <a:ext cx="10515600" cy="4351338"/>
              </a:xfrm>
            </p:spPr>
            <p:txBody>
              <a:bodyPr>
                <a:normAutofit/>
              </a:bodyPr>
              <a:lstStyle/>
              <a:p>
                <a:pPr marL="0" indent="0">
                  <a:buNone/>
                </a:pPr>
                <a:r>
                  <a:rPr lang="pt-BR" sz="2000" b="0" i="0" dirty="0">
                    <a:solidFill>
                      <a:srgbClr val="000000"/>
                    </a:solidFill>
                    <a:effectLst/>
                    <a:latin typeface="Comic Sans MS" panose="030F0702030302020204" pitchFamily="66" charset="0"/>
                  </a:rPr>
                  <a:t>n(M)  =  64</a:t>
                </a:r>
              </a:p>
              <a:p>
                <a:pPr marL="0" indent="0">
                  <a:buNone/>
                </a:pPr>
                <a:r>
                  <a:rPr lang="pt-BR" sz="2000" b="0" i="0" dirty="0">
                    <a:solidFill>
                      <a:srgbClr val="000000"/>
                    </a:solidFill>
                    <a:effectLst/>
                    <a:latin typeface="Comic Sans MS" panose="030F0702030302020204" pitchFamily="66" charset="0"/>
                  </a:rPr>
                  <a:t>n(C)  =  94</a:t>
                </a:r>
              </a:p>
              <a:p>
                <a:pPr marL="0" indent="0">
                  <a:buNone/>
                </a:pPr>
                <a:r>
                  <a:rPr lang="pt-BR" sz="2000" b="0" i="0" dirty="0">
                    <a:solidFill>
                      <a:srgbClr val="000000"/>
                    </a:solidFill>
                    <a:effectLst/>
                    <a:latin typeface="Comic Sans MS" panose="030F0702030302020204" pitchFamily="66" charset="0"/>
                  </a:rPr>
                  <a:t>n(P)  =  58,</a:t>
                </a:r>
              </a:p>
              <a:p>
                <a:pPr marL="0" indent="0">
                  <a:buNone/>
                </a:pPr>
                <a:r>
                  <a:rPr lang="pt-BR" sz="2000" b="0" i="0" dirty="0">
                    <a:solidFill>
                      <a:srgbClr val="000000"/>
                    </a:solidFill>
                    <a:effectLst/>
                    <a:latin typeface="Comic Sans MS" panose="030F0702030302020204" pitchFamily="66" charset="0"/>
                  </a:rPr>
                  <a:t>n(M </a:t>
                </a:r>
                <a14:m>
                  <m:oMath xmlns:m="http://schemas.openxmlformats.org/officeDocument/2006/math">
                    <m:r>
                      <a:rPr lang="pt-BR" sz="2000" i="1" dirty="0">
                        <a:solidFill>
                          <a:srgbClr val="000000"/>
                        </a:solidFill>
                        <a:latin typeface="Cambria Math" panose="02040503050406030204" pitchFamily="18" charset="0"/>
                        <a:ea typeface="Cambria Math" panose="02040503050406030204" pitchFamily="18" charset="0"/>
                      </a:rPr>
                      <m:t>∩</m:t>
                    </m:r>
                    <m:r>
                      <a:rPr lang="en-US" sz="2000" b="0" i="1" dirty="0" smtClean="0">
                        <a:solidFill>
                          <a:srgbClr val="000000"/>
                        </a:solidFill>
                        <a:latin typeface="Cambria Math" panose="02040503050406030204" pitchFamily="18" charset="0"/>
                        <a:ea typeface="Cambria Math" panose="02040503050406030204" pitchFamily="18" charset="0"/>
                      </a:rPr>
                      <m:t> </m:t>
                    </m:r>
                  </m:oMath>
                </a14:m>
                <a:r>
                  <a:rPr lang="pt-BR" sz="2000" b="0" i="0" dirty="0">
                    <a:solidFill>
                      <a:srgbClr val="000000"/>
                    </a:solidFill>
                    <a:effectLst/>
                    <a:latin typeface="Comic Sans MS" panose="030F0702030302020204" pitchFamily="66" charset="0"/>
                  </a:rPr>
                  <a:t>P)  =  28</a:t>
                </a:r>
              </a:p>
              <a:p>
                <a:pPr marL="0" indent="0">
                  <a:buNone/>
                </a:pPr>
                <a:r>
                  <a:rPr lang="pt-BR" sz="2000" b="0" i="0" dirty="0">
                    <a:solidFill>
                      <a:srgbClr val="000000"/>
                    </a:solidFill>
                    <a:effectLst/>
                    <a:latin typeface="Comic Sans MS" panose="030F0702030302020204" pitchFamily="66" charset="0"/>
                  </a:rPr>
                  <a:t>n(M</a:t>
                </a:r>
                <a:r>
                  <a:rPr lang="pt-BR" sz="2000" b="0" dirty="0">
                    <a:solidFill>
                      <a:srgbClr val="000000"/>
                    </a:solidFill>
                    <a:effectLst/>
                    <a:ea typeface="Cambria Math" panose="02040503050406030204" pitchFamily="18" charset="0"/>
                  </a:rPr>
                  <a:t> </a:t>
                </a:r>
                <a14:m>
                  <m:oMath xmlns:m="http://schemas.openxmlformats.org/officeDocument/2006/math">
                    <m:r>
                      <a:rPr lang="pt-BR" sz="2000" b="0" i="1" dirty="0" smtClean="0">
                        <a:solidFill>
                          <a:srgbClr val="000000"/>
                        </a:solidFill>
                        <a:effectLst/>
                        <a:latin typeface="Cambria Math" panose="02040503050406030204" pitchFamily="18" charset="0"/>
                        <a:ea typeface="Cambria Math" panose="02040503050406030204" pitchFamily="18" charset="0"/>
                      </a:rPr>
                      <m:t>∩ </m:t>
                    </m:r>
                  </m:oMath>
                </a14:m>
                <a:r>
                  <a:rPr lang="pt-BR" sz="2000" b="0" i="0" dirty="0">
                    <a:solidFill>
                      <a:srgbClr val="000000"/>
                    </a:solidFill>
                    <a:effectLst/>
                    <a:latin typeface="Comic Sans MS" panose="030F0702030302020204" pitchFamily="66" charset="0"/>
                  </a:rPr>
                  <a:t>C)  =  26</a:t>
                </a:r>
              </a:p>
              <a:p>
                <a:pPr marL="0" indent="0">
                  <a:buNone/>
                </a:pPr>
                <a:r>
                  <a:rPr lang="pt-BR" sz="2000" b="0" i="0" dirty="0">
                    <a:solidFill>
                      <a:srgbClr val="000000"/>
                    </a:solidFill>
                    <a:effectLst/>
                    <a:latin typeface="Comic Sans MS" panose="030F0702030302020204" pitchFamily="66" charset="0"/>
                  </a:rPr>
                  <a:t>n(C</a:t>
                </a:r>
                <a:r>
                  <a:rPr lang="pt-BR" sz="2000" b="0" dirty="0">
                    <a:solidFill>
                      <a:srgbClr val="000000"/>
                    </a:solidFill>
                    <a:effectLst/>
                    <a:ea typeface="Cambria Math" panose="02040503050406030204" pitchFamily="18" charset="0"/>
                  </a:rPr>
                  <a:t> </a:t>
                </a:r>
                <a14:m>
                  <m:oMath xmlns:m="http://schemas.openxmlformats.org/officeDocument/2006/math">
                    <m:r>
                      <a:rPr lang="pt-BR" sz="2000" b="0" i="1" dirty="0" smtClean="0">
                        <a:solidFill>
                          <a:srgbClr val="000000"/>
                        </a:solidFill>
                        <a:effectLst/>
                        <a:latin typeface="Cambria Math" panose="02040503050406030204" pitchFamily="18" charset="0"/>
                        <a:ea typeface="Cambria Math" panose="02040503050406030204" pitchFamily="18" charset="0"/>
                      </a:rPr>
                      <m:t>∩ </m:t>
                    </m:r>
                  </m:oMath>
                </a14:m>
                <a:r>
                  <a:rPr lang="pt-BR" sz="2000" b="0" i="0" dirty="0">
                    <a:solidFill>
                      <a:srgbClr val="000000"/>
                    </a:solidFill>
                    <a:effectLst/>
                    <a:latin typeface="Comic Sans MS" panose="030F0702030302020204" pitchFamily="66" charset="0"/>
                  </a:rPr>
                  <a:t>P)  =  22</a:t>
                </a:r>
              </a:p>
              <a:p>
                <a:pPr marL="0" indent="0">
                  <a:buNone/>
                </a:pPr>
                <a:r>
                  <a:rPr lang="pt-BR" sz="2000" b="0" i="0" dirty="0">
                    <a:solidFill>
                      <a:srgbClr val="000000"/>
                    </a:solidFill>
                    <a:effectLst/>
                    <a:latin typeface="Comic Sans MS" panose="030F0702030302020204" pitchFamily="66" charset="0"/>
                  </a:rPr>
                  <a:t>n(M</a:t>
                </a:r>
                <a:r>
                  <a:rPr lang="pt-BR" sz="2000" b="0" dirty="0">
                    <a:solidFill>
                      <a:srgbClr val="000000"/>
                    </a:solidFill>
                    <a:effectLst/>
                    <a:ea typeface="Cambria Math" panose="02040503050406030204" pitchFamily="18" charset="0"/>
                  </a:rPr>
                  <a:t> </a:t>
                </a:r>
                <a14:m>
                  <m:oMath xmlns:m="http://schemas.openxmlformats.org/officeDocument/2006/math">
                    <m:r>
                      <a:rPr lang="pt-BR" sz="2000" b="0" i="1" dirty="0" smtClean="0">
                        <a:solidFill>
                          <a:srgbClr val="000000"/>
                        </a:solidFill>
                        <a:effectLst/>
                        <a:latin typeface="Cambria Math" panose="02040503050406030204" pitchFamily="18" charset="0"/>
                        <a:ea typeface="Cambria Math" panose="02040503050406030204" pitchFamily="18" charset="0"/>
                      </a:rPr>
                      <m:t>∩ </m:t>
                    </m:r>
                  </m:oMath>
                </a14:m>
                <a:r>
                  <a:rPr lang="pt-BR" sz="2000" b="0" i="0" dirty="0">
                    <a:solidFill>
                      <a:srgbClr val="000000"/>
                    </a:solidFill>
                    <a:effectLst/>
                    <a:latin typeface="Comic Sans MS" panose="030F0702030302020204" pitchFamily="66" charset="0"/>
                  </a:rPr>
                  <a:t>C</a:t>
                </a:r>
                <a:r>
                  <a:rPr lang="pt-BR" sz="2000" dirty="0">
                    <a:solidFill>
                      <a:srgbClr val="000000"/>
                    </a:solidFill>
                    <a:ea typeface="Cambria Math" panose="02040503050406030204" pitchFamily="18" charset="0"/>
                  </a:rPr>
                  <a:t> </a:t>
                </a:r>
                <a14:m>
                  <m:oMath xmlns:m="http://schemas.openxmlformats.org/officeDocument/2006/math">
                    <m:r>
                      <a:rPr lang="pt-BR" sz="2000" i="1" dirty="0">
                        <a:solidFill>
                          <a:srgbClr val="000000"/>
                        </a:solidFill>
                        <a:latin typeface="Cambria Math" panose="02040503050406030204" pitchFamily="18" charset="0"/>
                        <a:ea typeface="Cambria Math" panose="02040503050406030204" pitchFamily="18" charset="0"/>
                      </a:rPr>
                      <m:t>∩ </m:t>
                    </m:r>
                  </m:oMath>
                </a14:m>
                <a:r>
                  <a:rPr lang="pt-BR" sz="2000" b="0" i="0" dirty="0">
                    <a:solidFill>
                      <a:srgbClr val="000000"/>
                    </a:solidFill>
                    <a:effectLst/>
                    <a:latin typeface="Comic Sans MS" panose="030F0702030302020204" pitchFamily="66" charset="0"/>
                  </a:rPr>
                  <a:t>P)  =  14</a:t>
                </a:r>
              </a:p>
            </p:txBody>
          </p:sp>
        </mc:Choice>
        <mc:Fallback xmlns="">
          <p:sp>
            <p:nvSpPr>
              <p:cNvPr id="4" name="Content Placeholder 3">
                <a:extLst>
                  <a:ext uri="{FF2B5EF4-FFF2-40B4-BE49-F238E27FC236}">
                    <a16:creationId xmlns:a16="http://schemas.microsoft.com/office/drawing/2014/main" id="{0D4AA11B-8D2E-4BF4-A884-E4BC3A566C3C}"/>
                  </a:ext>
                </a:extLst>
              </p:cNvPr>
              <p:cNvSpPr>
                <a:spLocks noGrp="1" noRot="1" noChangeAspect="1" noMove="1" noResize="1" noEditPoints="1" noAdjustHandles="1" noChangeArrowheads="1" noChangeShapeType="1" noTextEdit="1"/>
              </p:cNvSpPr>
              <p:nvPr>
                <p:ph idx="1"/>
              </p:nvPr>
            </p:nvSpPr>
            <p:spPr>
              <a:xfrm>
                <a:off x="838200" y="1400758"/>
                <a:ext cx="10515600" cy="4351338"/>
              </a:xfrm>
              <a:blipFill>
                <a:blip r:embed="rId3"/>
                <a:stretch>
                  <a:fillRect l="-638" t="-1541"/>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F9B62AA0-3F69-4A35-A87D-9FCFB9172EB2}"/>
              </a:ext>
            </a:extLst>
          </p:cNvPr>
          <p:cNvSpPr/>
          <p:nvPr/>
        </p:nvSpPr>
        <p:spPr>
          <a:xfrm>
            <a:off x="5139559" y="898634"/>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8EE3E08-5076-4D0D-ABF9-A998FB75E83E}"/>
              </a:ext>
            </a:extLst>
          </p:cNvPr>
          <p:cNvSpPr/>
          <p:nvPr/>
        </p:nvSpPr>
        <p:spPr>
          <a:xfrm>
            <a:off x="7554311" y="898633"/>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D62E157-B3C9-4F4C-847B-05149C2F66F5}"/>
              </a:ext>
            </a:extLst>
          </p:cNvPr>
          <p:cNvSpPr/>
          <p:nvPr/>
        </p:nvSpPr>
        <p:spPr>
          <a:xfrm>
            <a:off x="6346935" y="2809108"/>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579D765-EE32-4D0F-B3E4-BFDFFA8146BC}"/>
              </a:ext>
            </a:extLst>
          </p:cNvPr>
          <p:cNvSpPr txBox="1"/>
          <p:nvPr/>
        </p:nvSpPr>
        <p:spPr>
          <a:xfrm>
            <a:off x="6096000" y="1292772"/>
            <a:ext cx="704039" cy="1938992"/>
          </a:xfrm>
          <a:prstGeom prst="rect">
            <a:avLst/>
          </a:prstGeom>
          <a:noFill/>
        </p:spPr>
        <p:txBody>
          <a:bodyPr wrap="none" rtlCol="0">
            <a:spAutoFit/>
          </a:bodyPr>
          <a:lstStyle/>
          <a:p>
            <a:r>
              <a:rPr lang="en-US" sz="4000" dirty="0">
                <a:solidFill>
                  <a:srgbClr val="FF0000"/>
                </a:solidFill>
              </a:rPr>
              <a:t>M</a:t>
            </a:r>
          </a:p>
          <a:p>
            <a:endParaRPr lang="en-US" sz="4000" dirty="0">
              <a:solidFill>
                <a:srgbClr val="FF0000"/>
              </a:solidFill>
            </a:endParaRPr>
          </a:p>
          <a:p>
            <a:r>
              <a:rPr lang="en-US" sz="4000" dirty="0">
                <a:solidFill>
                  <a:srgbClr val="FF0000"/>
                </a:solidFill>
              </a:rPr>
              <a:t>24</a:t>
            </a:r>
          </a:p>
        </p:txBody>
      </p:sp>
      <p:sp>
        <p:nvSpPr>
          <p:cNvPr id="5" name="TextBox 4">
            <a:extLst>
              <a:ext uri="{FF2B5EF4-FFF2-40B4-BE49-F238E27FC236}">
                <a16:creationId xmlns:a16="http://schemas.microsoft.com/office/drawing/2014/main" id="{125A74DC-076D-4C4D-8575-E2D0336C333F}"/>
              </a:ext>
            </a:extLst>
          </p:cNvPr>
          <p:cNvSpPr txBox="1"/>
          <p:nvPr/>
        </p:nvSpPr>
        <p:spPr>
          <a:xfrm>
            <a:off x="7920307" y="2930096"/>
            <a:ext cx="652743" cy="646331"/>
          </a:xfrm>
          <a:prstGeom prst="rect">
            <a:avLst/>
          </a:prstGeom>
          <a:noFill/>
        </p:spPr>
        <p:txBody>
          <a:bodyPr wrap="none" rtlCol="0">
            <a:spAutoFit/>
          </a:bodyPr>
          <a:lstStyle/>
          <a:p>
            <a:r>
              <a:rPr lang="en-US" sz="3600" dirty="0">
                <a:solidFill>
                  <a:srgbClr val="FF0000"/>
                </a:solidFill>
              </a:rPr>
              <a:t>14</a:t>
            </a:r>
          </a:p>
        </p:txBody>
      </p:sp>
      <p:sp>
        <p:nvSpPr>
          <p:cNvPr id="7" name="TextBox 6">
            <a:extLst>
              <a:ext uri="{FF2B5EF4-FFF2-40B4-BE49-F238E27FC236}">
                <a16:creationId xmlns:a16="http://schemas.microsoft.com/office/drawing/2014/main" id="{56D1AFFE-900F-4F66-92CA-CE730AAE9321}"/>
              </a:ext>
            </a:extLst>
          </p:cNvPr>
          <p:cNvSpPr txBox="1"/>
          <p:nvPr/>
        </p:nvSpPr>
        <p:spPr>
          <a:xfrm>
            <a:off x="7916916" y="1994201"/>
            <a:ext cx="652743" cy="646331"/>
          </a:xfrm>
          <a:prstGeom prst="rect">
            <a:avLst/>
          </a:prstGeom>
          <a:noFill/>
        </p:spPr>
        <p:txBody>
          <a:bodyPr wrap="none" rtlCol="0">
            <a:spAutoFit/>
          </a:bodyPr>
          <a:lstStyle/>
          <a:p>
            <a:r>
              <a:rPr lang="en-US" sz="3600" dirty="0">
                <a:solidFill>
                  <a:srgbClr val="FF0000"/>
                </a:solidFill>
              </a:rPr>
              <a:t>12</a:t>
            </a:r>
          </a:p>
        </p:txBody>
      </p:sp>
      <p:sp>
        <p:nvSpPr>
          <p:cNvPr id="13" name="TextBox 12">
            <a:extLst>
              <a:ext uri="{FF2B5EF4-FFF2-40B4-BE49-F238E27FC236}">
                <a16:creationId xmlns:a16="http://schemas.microsoft.com/office/drawing/2014/main" id="{619EA786-147E-4D93-9D74-F5899A50CC67}"/>
              </a:ext>
            </a:extLst>
          </p:cNvPr>
          <p:cNvSpPr txBox="1"/>
          <p:nvPr/>
        </p:nvSpPr>
        <p:spPr>
          <a:xfrm>
            <a:off x="6910549" y="3444848"/>
            <a:ext cx="652743" cy="646331"/>
          </a:xfrm>
          <a:prstGeom prst="rect">
            <a:avLst/>
          </a:prstGeom>
          <a:noFill/>
        </p:spPr>
        <p:txBody>
          <a:bodyPr wrap="none" rtlCol="0">
            <a:spAutoFit/>
          </a:bodyPr>
          <a:lstStyle/>
          <a:p>
            <a:r>
              <a:rPr lang="en-US" sz="3600" dirty="0">
                <a:solidFill>
                  <a:srgbClr val="FF0000"/>
                </a:solidFill>
              </a:rPr>
              <a:t>14</a:t>
            </a:r>
          </a:p>
        </p:txBody>
      </p:sp>
      <p:sp>
        <p:nvSpPr>
          <p:cNvPr id="15" name="TextBox 14">
            <a:extLst>
              <a:ext uri="{FF2B5EF4-FFF2-40B4-BE49-F238E27FC236}">
                <a16:creationId xmlns:a16="http://schemas.microsoft.com/office/drawing/2014/main" id="{D0059C42-8906-4A3A-A3D2-E4D039C43F02}"/>
              </a:ext>
            </a:extLst>
          </p:cNvPr>
          <p:cNvSpPr txBox="1"/>
          <p:nvPr/>
        </p:nvSpPr>
        <p:spPr>
          <a:xfrm>
            <a:off x="8969691" y="3444848"/>
            <a:ext cx="418704" cy="646331"/>
          </a:xfrm>
          <a:prstGeom prst="rect">
            <a:avLst/>
          </a:prstGeom>
          <a:noFill/>
        </p:spPr>
        <p:txBody>
          <a:bodyPr wrap="none" rtlCol="0">
            <a:spAutoFit/>
          </a:bodyPr>
          <a:lstStyle/>
          <a:p>
            <a:r>
              <a:rPr lang="en-US" sz="3600" dirty="0">
                <a:solidFill>
                  <a:srgbClr val="FF0000"/>
                </a:solidFill>
              </a:rPr>
              <a:t>8</a:t>
            </a:r>
          </a:p>
        </p:txBody>
      </p:sp>
      <p:sp>
        <p:nvSpPr>
          <p:cNvPr id="17" name="TextBox 16">
            <a:extLst>
              <a:ext uri="{FF2B5EF4-FFF2-40B4-BE49-F238E27FC236}">
                <a16:creationId xmlns:a16="http://schemas.microsoft.com/office/drawing/2014/main" id="{3A722B1C-3938-42F5-97DD-56C0A794C9AF}"/>
              </a:ext>
            </a:extLst>
          </p:cNvPr>
          <p:cNvSpPr txBox="1"/>
          <p:nvPr/>
        </p:nvSpPr>
        <p:spPr>
          <a:xfrm>
            <a:off x="9745718" y="1292772"/>
            <a:ext cx="458780" cy="1323439"/>
          </a:xfrm>
          <a:prstGeom prst="rect">
            <a:avLst/>
          </a:prstGeom>
          <a:noFill/>
        </p:spPr>
        <p:txBody>
          <a:bodyPr wrap="none" rtlCol="0">
            <a:spAutoFit/>
          </a:bodyPr>
          <a:lstStyle/>
          <a:p>
            <a:r>
              <a:rPr lang="en-US" sz="4000" dirty="0">
                <a:solidFill>
                  <a:srgbClr val="FF0000"/>
                </a:solidFill>
              </a:rPr>
              <a:t>C</a:t>
            </a:r>
          </a:p>
          <a:p>
            <a:endParaRPr lang="en-US" sz="4000" dirty="0">
              <a:solidFill>
                <a:srgbClr val="FF0000"/>
              </a:solidFill>
            </a:endParaRPr>
          </a:p>
        </p:txBody>
      </p:sp>
      <p:sp>
        <p:nvSpPr>
          <p:cNvPr id="19" name="TextBox 18">
            <a:extLst>
              <a:ext uri="{FF2B5EF4-FFF2-40B4-BE49-F238E27FC236}">
                <a16:creationId xmlns:a16="http://schemas.microsoft.com/office/drawing/2014/main" id="{B6DCC987-1B83-47CD-BD70-8FED3355CBCD}"/>
              </a:ext>
            </a:extLst>
          </p:cNvPr>
          <p:cNvSpPr txBox="1"/>
          <p:nvPr/>
        </p:nvSpPr>
        <p:spPr>
          <a:xfrm>
            <a:off x="7894659" y="4370933"/>
            <a:ext cx="449162" cy="1938992"/>
          </a:xfrm>
          <a:prstGeom prst="rect">
            <a:avLst/>
          </a:prstGeom>
          <a:noFill/>
        </p:spPr>
        <p:txBody>
          <a:bodyPr wrap="none" rtlCol="0">
            <a:spAutoFit/>
          </a:bodyPr>
          <a:lstStyle/>
          <a:p>
            <a:endParaRPr lang="en-US" sz="4000" dirty="0">
              <a:solidFill>
                <a:srgbClr val="FF0000"/>
              </a:solidFill>
            </a:endParaRPr>
          </a:p>
          <a:p>
            <a:endParaRPr lang="en-US" sz="4000" dirty="0">
              <a:solidFill>
                <a:srgbClr val="FF0000"/>
              </a:solidFill>
            </a:endParaRPr>
          </a:p>
          <a:p>
            <a:r>
              <a:rPr lang="en-US" sz="4000" dirty="0">
                <a:solidFill>
                  <a:srgbClr val="FF0000"/>
                </a:solidFill>
              </a:rPr>
              <a:t>P</a:t>
            </a:r>
          </a:p>
        </p:txBody>
      </p:sp>
      <p:sp>
        <p:nvSpPr>
          <p:cNvPr id="9" name="Title 2">
            <a:extLst>
              <a:ext uri="{FF2B5EF4-FFF2-40B4-BE49-F238E27FC236}">
                <a16:creationId xmlns:a16="http://schemas.microsoft.com/office/drawing/2014/main" id="{DBC17195-C716-48D7-B8D9-E55631D6B6D8}"/>
              </a:ext>
            </a:extLst>
          </p:cNvPr>
          <p:cNvSpPr txBox="1">
            <a:spLocks/>
          </p:cNvSpPr>
          <p:nvPr/>
        </p:nvSpPr>
        <p:spPr>
          <a:xfrm>
            <a:off x="838200" y="3921713"/>
            <a:ext cx="10515600" cy="12114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B050"/>
                </a:solidFill>
              </a:rPr>
              <a:t>Solution:</a:t>
            </a:r>
          </a:p>
        </p:txBody>
      </p:sp>
      <p:sp>
        <p:nvSpPr>
          <p:cNvPr id="16" name="Footer Placeholder 15">
            <a:extLst>
              <a:ext uri="{FF2B5EF4-FFF2-40B4-BE49-F238E27FC236}">
                <a16:creationId xmlns:a16="http://schemas.microsoft.com/office/drawing/2014/main" id="{9AA278D6-A93B-4274-9FFD-7A15FC07EB40}"/>
              </a:ext>
            </a:extLst>
          </p:cNvPr>
          <p:cNvSpPr>
            <a:spLocks noGrp="1"/>
          </p:cNvSpPr>
          <p:nvPr>
            <p:ph type="ftr" sz="quarter" idx="11"/>
          </p:nvPr>
        </p:nvSpPr>
        <p:spPr/>
        <p:txBody>
          <a:bodyPr/>
          <a:lstStyle/>
          <a:p>
            <a:r>
              <a:rPr lang="en-US"/>
              <a:t>gracejane.ugoy@deped.gov.ph</a:t>
            </a:r>
          </a:p>
        </p:txBody>
      </p:sp>
      <p:sp>
        <p:nvSpPr>
          <p:cNvPr id="18" name="Slide Number Placeholder 17">
            <a:extLst>
              <a:ext uri="{FF2B5EF4-FFF2-40B4-BE49-F238E27FC236}">
                <a16:creationId xmlns:a16="http://schemas.microsoft.com/office/drawing/2014/main" id="{D1C05169-875F-4716-98C5-AF59E3522E84}"/>
              </a:ext>
            </a:extLst>
          </p:cNvPr>
          <p:cNvSpPr>
            <a:spLocks noGrp="1"/>
          </p:cNvSpPr>
          <p:nvPr>
            <p:ph type="sldNum" sz="quarter" idx="12"/>
          </p:nvPr>
        </p:nvSpPr>
        <p:spPr/>
        <p:txBody>
          <a:bodyPr/>
          <a:lstStyle/>
          <a:p>
            <a:fld id="{CA35BD14-A40A-4E91-A4E0-93C3A19178F4}" type="slidenum">
              <a:rPr lang="en-US" smtClean="0"/>
              <a:t>22</a:t>
            </a:fld>
            <a:endParaRPr lang="en-US"/>
          </a:p>
        </p:txBody>
      </p:sp>
    </p:spTree>
    <p:extLst>
      <p:ext uri="{BB962C8B-B14F-4D97-AF65-F5344CB8AC3E}">
        <p14:creationId xmlns:p14="http://schemas.microsoft.com/office/powerpoint/2010/main" val="3686320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D550DB-4406-4005-8F99-397F7D8E0A9F}"/>
              </a:ext>
            </a:extLst>
          </p:cNvPr>
          <p:cNvSpPr>
            <a:spLocks noGrp="1"/>
          </p:cNvSpPr>
          <p:nvPr>
            <p:ph type="title"/>
          </p:nvPr>
        </p:nvSpPr>
        <p:spPr>
          <a:xfrm>
            <a:off x="838200" y="365125"/>
            <a:ext cx="10515600" cy="1211427"/>
          </a:xfrm>
        </p:spPr>
        <p:txBody>
          <a:bodyPr>
            <a:noAutofit/>
          </a:bodyPr>
          <a:lstStyle/>
          <a:p>
            <a:r>
              <a:rPr lang="en-US" dirty="0">
                <a:solidFill>
                  <a:srgbClr val="00B050"/>
                </a:solidFill>
              </a:rPr>
              <a:t>Given:</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0D4AA11B-8D2E-4BF4-A884-E4BC3A566C3C}"/>
                  </a:ext>
                </a:extLst>
              </p:cNvPr>
              <p:cNvSpPr>
                <a:spLocks noGrp="1"/>
              </p:cNvSpPr>
              <p:nvPr>
                <p:ph idx="1"/>
              </p:nvPr>
            </p:nvSpPr>
            <p:spPr>
              <a:xfrm>
                <a:off x="838200" y="1450233"/>
                <a:ext cx="10515600" cy="4351338"/>
              </a:xfrm>
            </p:spPr>
            <p:txBody>
              <a:bodyPr>
                <a:normAutofit/>
              </a:bodyPr>
              <a:lstStyle/>
              <a:p>
                <a:pPr marL="0" indent="0">
                  <a:buNone/>
                </a:pPr>
                <a:r>
                  <a:rPr lang="pt-BR" sz="2000" b="0" i="0" dirty="0">
                    <a:solidFill>
                      <a:srgbClr val="000000"/>
                    </a:solidFill>
                    <a:effectLst/>
                    <a:latin typeface="Comic Sans MS" panose="030F0702030302020204" pitchFamily="66" charset="0"/>
                  </a:rPr>
                  <a:t>n(M)  =  64</a:t>
                </a:r>
              </a:p>
              <a:p>
                <a:pPr marL="0" indent="0">
                  <a:buNone/>
                </a:pPr>
                <a:r>
                  <a:rPr lang="pt-BR" sz="2000" b="0" i="0" dirty="0">
                    <a:solidFill>
                      <a:srgbClr val="000000"/>
                    </a:solidFill>
                    <a:effectLst/>
                    <a:latin typeface="Comic Sans MS" panose="030F0702030302020204" pitchFamily="66" charset="0"/>
                  </a:rPr>
                  <a:t>n(C)  =  94</a:t>
                </a:r>
              </a:p>
              <a:p>
                <a:pPr marL="0" indent="0">
                  <a:buNone/>
                </a:pPr>
                <a:r>
                  <a:rPr lang="pt-BR" sz="2000" b="0" i="0" dirty="0">
                    <a:solidFill>
                      <a:srgbClr val="000000"/>
                    </a:solidFill>
                    <a:effectLst/>
                    <a:latin typeface="Comic Sans MS" panose="030F0702030302020204" pitchFamily="66" charset="0"/>
                  </a:rPr>
                  <a:t>n(P)  =  58,</a:t>
                </a:r>
              </a:p>
              <a:p>
                <a:pPr marL="0" indent="0">
                  <a:buNone/>
                </a:pPr>
                <a:r>
                  <a:rPr lang="pt-BR" sz="2000" b="0" i="0" dirty="0">
                    <a:solidFill>
                      <a:srgbClr val="000000"/>
                    </a:solidFill>
                    <a:effectLst/>
                    <a:latin typeface="Comic Sans MS" panose="030F0702030302020204" pitchFamily="66" charset="0"/>
                  </a:rPr>
                  <a:t>n(M </a:t>
                </a:r>
                <a14:m>
                  <m:oMath xmlns:m="http://schemas.openxmlformats.org/officeDocument/2006/math">
                    <m:r>
                      <a:rPr lang="pt-BR" sz="2000" i="1" dirty="0">
                        <a:solidFill>
                          <a:srgbClr val="000000"/>
                        </a:solidFill>
                        <a:latin typeface="Cambria Math" panose="02040503050406030204" pitchFamily="18" charset="0"/>
                        <a:ea typeface="Cambria Math" panose="02040503050406030204" pitchFamily="18" charset="0"/>
                      </a:rPr>
                      <m:t>∩</m:t>
                    </m:r>
                    <m:r>
                      <a:rPr lang="en-US" sz="2000" b="0" i="1" dirty="0" smtClean="0">
                        <a:solidFill>
                          <a:srgbClr val="000000"/>
                        </a:solidFill>
                        <a:latin typeface="Cambria Math" panose="02040503050406030204" pitchFamily="18" charset="0"/>
                        <a:ea typeface="Cambria Math" panose="02040503050406030204" pitchFamily="18" charset="0"/>
                      </a:rPr>
                      <m:t> </m:t>
                    </m:r>
                  </m:oMath>
                </a14:m>
                <a:r>
                  <a:rPr lang="pt-BR" sz="2000" b="0" i="0" dirty="0">
                    <a:solidFill>
                      <a:srgbClr val="000000"/>
                    </a:solidFill>
                    <a:effectLst/>
                    <a:latin typeface="Comic Sans MS" panose="030F0702030302020204" pitchFamily="66" charset="0"/>
                  </a:rPr>
                  <a:t>P)  =  28</a:t>
                </a:r>
              </a:p>
              <a:p>
                <a:pPr marL="0" indent="0">
                  <a:buNone/>
                </a:pPr>
                <a:r>
                  <a:rPr lang="pt-BR" sz="2000" b="0" i="0" dirty="0">
                    <a:solidFill>
                      <a:srgbClr val="000000"/>
                    </a:solidFill>
                    <a:effectLst/>
                    <a:latin typeface="Comic Sans MS" panose="030F0702030302020204" pitchFamily="66" charset="0"/>
                  </a:rPr>
                  <a:t>n(M</a:t>
                </a:r>
                <a:r>
                  <a:rPr lang="pt-BR" sz="2000" b="0" dirty="0">
                    <a:solidFill>
                      <a:srgbClr val="000000"/>
                    </a:solidFill>
                    <a:effectLst/>
                    <a:ea typeface="Cambria Math" panose="02040503050406030204" pitchFamily="18" charset="0"/>
                  </a:rPr>
                  <a:t> </a:t>
                </a:r>
                <a14:m>
                  <m:oMath xmlns:m="http://schemas.openxmlformats.org/officeDocument/2006/math">
                    <m:r>
                      <a:rPr lang="pt-BR" sz="2000" b="0" i="1" dirty="0" smtClean="0">
                        <a:solidFill>
                          <a:srgbClr val="000000"/>
                        </a:solidFill>
                        <a:effectLst/>
                        <a:latin typeface="Cambria Math" panose="02040503050406030204" pitchFamily="18" charset="0"/>
                        <a:ea typeface="Cambria Math" panose="02040503050406030204" pitchFamily="18" charset="0"/>
                      </a:rPr>
                      <m:t>∩ </m:t>
                    </m:r>
                  </m:oMath>
                </a14:m>
                <a:r>
                  <a:rPr lang="pt-BR" sz="2000" b="0" i="0" dirty="0">
                    <a:solidFill>
                      <a:srgbClr val="000000"/>
                    </a:solidFill>
                    <a:effectLst/>
                    <a:latin typeface="Comic Sans MS" panose="030F0702030302020204" pitchFamily="66" charset="0"/>
                  </a:rPr>
                  <a:t>C)  =  26</a:t>
                </a:r>
              </a:p>
              <a:p>
                <a:pPr marL="0" indent="0">
                  <a:buNone/>
                </a:pPr>
                <a:r>
                  <a:rPr lang="pt-BR" sz="2000" b="0" i="0" dirty="0">
                    <a:solidFill>
                      <a:srgbClr val="000000"/>
                    </a:solidFill>
                    <a:effectLst/>
                    <a:latin typeface="Comic Sans MS" panose="030F0702030302020204" pitchFamily="66" charset="0"/>
                  </a:rPr>
                  <a:t>n(C</a:t>
                </a:r>
                <a:r>
                  <a:rPr lang="pt-BR" sz="2000" b="0" dirty="0">
                    <a:solidFill>
                      <a:srgbClr val="000000"/>
                    </a:solidFill>
                    <a:effectLst/>
                    <a:ea typeface="Cambria Math" panose="02040503050406030204" pitchFamily="18" charset="0"/>
                  </a:rPr>
                  <a:t> </a:t>
                </a:r>
                <a14:m>
                  <m:oMath xmlns:m="http://schemas.openxmlformats.org/officeDocument/2006/math">
                    <m:r>
                      <a:rPr lang="pt-BR" sz="2000" b="0" i="1" dirty="0" smtClean="0">
                        <a:solidFill>
                          <a:srgbClr val="000000"/>
                        </a:solidFill>
                        <a:effectLst/>
                        <a:latin typeface="Cambria Math" panose="02040503050406030204" pitchFamily="18" charset="0"/>
                        <a:ea typeface="Cambria Math" panose="02040503050406030204" pitchFamily="18" charset="0"/>
                      </a:rPr>
                      <m:t>∩ </m:t>
                    </m:r>
                  </m:oMath>
                </a14:m>
                <a:r>
                  <a:rPr lang="pt-BR" sz="2000" b="0" i="0" dirty="0">
                    <a:solidFill>
                      <a:srgbClr val="000000"/>
                    </a:solidFill>
                    <a:effectLst/>
                    <a:latin typeface="Comic Sans MS" panose="030F0702030302020204" pitchFamily="66" charset="0"/>
                  </a:rPr>
                  <a:t>P)  =  22</a:t>
                </a:r>
              </a:p>
              <a:p>
                <a:pPr marL="0" indent="0">
                  <a:buNone/>
                </a:pPr>
                <a:r>
                  <a:rPr lang="pt-BR" sz="2000" b="0" i="0" dirty="0">
                    <a:solidFill>
                      <a:srgbClr val="000000"/>
                    </a:solidFill>
                    <a:effectLst/>
                    <a:latin typeface="Comic Sans MS" panose="030F0702030302020204" pitchFamily="66" charset="0"/>
                  </a:rPr>
                  <a:t>n(M</a:t>
                </a:r>
                <a:r>
                  <a:rPr lang="pt-BR" sz="2000" b="0" dirty="0">
                    <a:solidFill>
                      <a:srgbClr val="000000"/>
                    </a:solidFill>
                    <a:effectLst/>
                    <a:ea typeface="Cambria Math" panose="02040503050406030204" pitchFamily="18" charset="0"/>
                  </a:rPr>
                  <a:t> </a:t>
                </a:r>
                <a14:m>
                  <m:oMath xmlns:m="http://schemas.openxmlformats.org/officeDocument/2006/math">
                    <m:r>
                      <a:rPr lang="pt-BR" sz="2000" b="0" i="1" dirty="0" smtClean="0">
                        <a:solidFill>
                          <a:srgbClr val="000000"/>
                        </a:solidFill>
                        <a:effectLst/>
                        <a:latin typeface="Cambria Math" panose="02040503050406030204" pitchFamily="18" charset="0"/>
                        <a:ea typeface="Cambria Math" panose="02040503050406030204" pitchFamily="18" charset="0"/>
                      </a:rPr>
                      <m:t>∩ </m:t>
                    </m:r>
                  </m:oMath>
                </a14:m>
                <a:r>
                  <a:rPr lang="pt-BR" sz="2000" b="0" i="0" dirty="0">
                    <a:solidFill>
                      <a:srgbClr val="000000"/>
                    </a:solidFill>
                    <a:effectLst/>
                    <a:latin typeface="Comic Sans MS" panose="030F0702030302020204" pitchFamily="66" charset="0"/>
                  </a:rPr>
                  <a:t>C</a:t>
                </a:r>
                <a:r>
                  <a:rPr lang="pt-BR" sz="2000" dirty="0">
                    <a:solidFill>
                      <a:srgbClr val="000000"/>
                    </a:solidFill>
                    <a:ea typeface="Cambria Math" panose="02040503050406030204" pitchFamily="18" charset="0"/>
                  </a:rPr>
                  <a:t> </a:t>
                </a:r>
                <a14:m>
                  <m:oMath xmlns:m="http://schemas.openxmlformats.org/officeDocument/2006/math">
                    <m:r>
                      <a:rPr lang="pt-BR" sz="2000" i="1" dirty="0">
                        <a:solidFill>
                          <a:srgbClr val="000000"/>
                        </a:solidFill>
                        <a:latin typeface="Cambria Math" panose="02040503050406030204" pitchFamily="18" charset="0"/>
                        <a:ea typeface="Cambria Math" panose="02040503050406030204" pitchFamily="18" charset="0"/>
                      </a:rPr>
                      <m:t>∩ </m:t>
                    </m:r>
                  </m:oMath>
                </a14:m>
                <a:r>
                  <a:rPr lang="pt-BR" sz="2000" b="0" i="0" dirty="0">
                    <a:solidFill>
                      <a:srgbClr val="000000"/>
                    </a:solidFill>
                    <a:effectLst/>
                    <a:latin typeface="Comic Sans MS" panose="030F0702030302020204" pitchFamily="66" charset="0"/>
                  </a:rPr>
                  <a:t>P)  =  14</a:t>
                </a:r>
              </a:p>
            </p:txBody>
          </p:sp>
        </mc:Choice>
        <mc:Fallback xmlns="">
          <p:sp>
            <p:nvSpPr>
              <p:cNvPr id="4" name="Content Placeholder 3">
                <a:extLst>
                  <a:ext uri="{FF2B5EF4-FFF2-40B4-BE49-F238E27FC236}">
                    <a16:creationId xmlns:a16="http://schemas.microsoft.com/office/drawing/2014/main" id="{0D4AA11B-8D2E-4BF4-A884-E4BC3A566C3C}"/>
                  </a:ext>
                </a:extLst>
              </p:cNvPr>
              <p:cNvSpPr>
                <a:spLocks noGrp="1" noRot="1" noChangeAspect="1" noMove="1" noResize="1" noEditPoints="1" noAdjustHandles="1" noChangeArrowheads="1" noChangeShapeType="1" noTextEdit="1"/>
              </p:cNvSpPr>
              <p:nvPr>
                <p:ph idx="1"/>
              </p:nvPr>
            </p:nvSpPr>
            <p:spPr>
              <a:xfrm>
                <a:off x="838200" y="1450233"/>
                <a:ext cx="10515600" cy="4351338"/>
              </a:xfrm>
              <a:blipFill>
                <a:blip r:embed="rId3"/>
                <a:stretch>
                  <a:fillRect l="-638" t="-1541"/>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F9B62AA0-3F69-4A35-A87D-9FCFB9172EB2}"/>
              </a:ext>
            </a:extLst>
          </p:cNvPr>
          <p:cNvSpPr/>
          <p:nvPr/>
        </p:nvSpPr>
        <p:spPr>
          <a:xfrm>
            <a:off x="5139559" y="898634"/>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8EE3E08-5076-4D0D-ABF9-A998FB75E83E}"/>
              </a:ext>
            </a:extLst>
          </p:cNvPr>
          <p:cNvSpPr/>
          <p:nvPr/>
        </p:nvSpPr>
        <p:spPr>
          <a:xfrm>
            <a:off x="7554311" y="898633"/>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D62E157-B3C9-4F4C-847B-05149C2F66F5}"/>
              </a:ext>
            </a:extLst>
          </p:cNvPr>
          <p:cNvSpPr/>
          <p:nvPr/>
        </p:nvSpPr>
        <p:spPr>
          <a:xfrm>
            <a:off x="6346935" y="2809108"/>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579D765-EE32-4D0F-B3E4-BFDFFA8146BC}"/>
              </a:ext>
            </a:extLst>
          </p:cNvPr>
          <p:cNvSpPr txBox="1"/>
          <p:nvPr/>
        </p:nvSpPr>
        <p:spPr>
          <a:xfrm>
            <a:off x="6096000" y="1292772"/>
            <a:ext cx="704039" cy="1938992"/>
          </a:xfrm>
          <a:prstGeom prst="rect">
            <a:avLst/>
          </a:prstGeom>
          <a:noFill/>
        </p:spPr>
        <p:txBody>
          <a:bodyPr wrap="none" rtlCol="0">
            <a:spAutoFit/>
          </a:bodyPr>
          <a:lstStyle/>
          <a:p>
            <a:r>
              <a:rPr lang="en-US" sz="4000" dirty="0">
                <a:solidFill>
                  <a:srgbClr val="FF0000"/>
                </a:solidFill>
              </a:rPr>
              <a:t>M</a:t>
            </a:r>
          </a:p>
          <a:p>
            <a:endParaRPr lang="en-US" sz="4000" dirty="0">
              <a:solidFill>
                <a:srgbClr val="FF0000"/>
              </a:solidFill>
            </a:endParaRPr>
          </a:p>
          <a:p>
            <a:r>
              <a:rPr lang="en-US" sz="4000" dirty="0">
                <a:solidFill>
                  <a:srgbClr val="FF0000"/>
                </a:solidFill>
              </a:rPr>
              <a:t>24</a:t>
            </a:r>
          </a:p>
        </p:txBody>
      </p:sp>
      <p:sp>
        <p:nvSpPr>
          <p:cNvPr id="5" name="TextBox 4">
            <a:extLst>
              <a:ext uri="{FF2B5EF4-FFF2-40B4-BE49-F238E27FC236}">
                <a16:creationId xmlns:a16="http://schemas.microsoft.com/office/drawing/2014/main" id="{8718730F-19A8-40BF-9A34-F1F449E96DDC}"/>
              </a:ext>
            </a:extLst>
          </p:cNvPr>
          <p:cNvSpPr txBox="1"/>
          <p:nvPr/>
        </p:nvSpPr>
        <p:spPr>
          <a:xfrm>
            <a:off x="9745718" y="1292772"/>
            <a:ext cx="704039" cy="1938992"/>
          </a:xfrm>
          <a:prstGeom prst="rect">
            <a:avLst/>
          </a:prstGeom>
          <a:noFill/>
        </p:spPr>
        <p:txBody>
          <a:bodyPr wrap="none" rtlCol="0">
            <a:spAutoFit/>
          </a:bodyPr>
          <a:lstStyle/>
          <a:p>
            <a:r>
              <a:rPr lang="en-US" sz="4000" dirty="0">
                <a:solidFill>
                  <a:srgbClr val="FF0000"/>
                </a:solidFill>
              </a:rPr>
              <a:t>C</a:t>
            </a:r>
          </a:p>
          <a:p>
            <a:endParaRPr lang="en-US" sz="4000" dirty="0">
              <a:solidFill>
                <a:srgbClr val="FF0000"/>
              </a:solidFill>
            </a:endParaRPr>
          </a:p>
          <a:p>
            <a:r>
              <a:rPr lang="en-US" sz="4000" dirty="0">
                <a:solidFill>
                  <a:srgbClr val="FF0000"/>
                </a:solidFill>
              </a:rPr>
              <a:t>60</a:t>
            </a:r>
          </a:p>
        </p:txBody>
      </p:sp>
      <p:sp>
        <p:nvSpPr>
          <p:cNvPr id="7" name="TextBox 6">
            <a:extLst>
              <a:ext uri="{FF2B5EF4-FFF2-40B4-BE49-F238E27FC236}">
                <a16:creationId xmlns:a16="http://schemas.microsoft.com/office/drawing/2014/main" id="{E73B0236-EABC-4EAA-BDEA-EEA34709FD76}"/>
              </a:ext>
            </a:extLst>
          </p:cNvPr>
          <p:cNvSpPr txBox="1"/>
          <p:nvPr/>
        </p:nvSpPr>
        <p:spPr>
          <a:xfrm>
            <a:off x="7920307" y="2930096"/>
            <a:ext cx="652743" cy="646331"/>
          </a:xfrm>
          <a:prstGeom prst="rect">
            <a:avLst/>
          </a:prstGeom>
          <a:noFill/>
        </p:spPr>
        <p:txBody>
          <a:bodyPr wrap="none" rtlCol="0">
            <a:spAutoFit/>
          </a:bodyPr>
          <a:lstStyle/>
          <a:p>
            <a:r>
              <a:rPr lang="en-US" sz="3600" dirty="0">
                <a:solidFill>
                  <a:srgbClr val="FF0000"/>
                </a:solidFill>
              </a:rPr>
              <a:t>14</a:t>
            </a:r>
          </a:p>
        </p:txBody>
      </p:sp>
      <p:sp>
        <p:nvSpPr>
          <p:cNvPr id="12" name="TextBox 11">
            <a:extLst>
              <a:ext uri="{FF2B5EF4-FFF2-40B4-BE49-F238E27FC236}">
                <a16:creationId xmlns:a16="http://schemas.microsoft.com/office/drawing/2014/main" id="{D769B475-25BD-491D-8EF2-4616E19E69D0}"/>
              </a:ext>
            </a:extLst>
          </p:cNvPr>
          <p:cNvSpPr txBox="1"/>
          <p:nvPr/>
        </p:nvSpPr>
        <p:spPr>
          <a:xfrm>
            <a:off x="7916916" y="1994201"/>
            <a:ext cx="652743" cy="646331"/>
          </a:xfrm>
          <a:prstGeom prst="rect">
            <a:avLst/>
          </a:prstGeom>
          <a:noFill/>
        </p:spPr>
        <p:txBody>
          <a:bodyPr wrap="none" rtlCol="0">
            <a:spAutoFit/>
          </a:bodyPr>
          <a:lstStyle/>
          <a:p>
            <a:r>
              <a:rPr lang="en-US" sz="3600" dirty="0">
                <a:solidFill>
                  <a:srgbClr val="FF0000"/>
                </a:solidFill>
              </a:rPr>
              <a:t>12</a:t>
            </a:r>
          </a:p>
        </p:txBody>
      </p:sp>
      <p:sp>
        <p:nvSpPr>
          <p:cNvPr id="14" name="TextBox 13">
            <a:extLst>
              <a:ext uri="{FF2B5EF4-FFF2-40B4-BE49-F238E27FC236}">
                <a16:creationId xmlns:a16="http://schemas.microsoft.com/office/drawing/2014/main" id="{F5F26A45-4609-4AA6-909B-950309D1CF74}"/>
              </a:ext>
            </a:extLst>
          </p:cNvPr>
          <p:cNvSpPr txBox="1"/>
          <p:nvPr/>
        </p:nvSpPr>
        <p:spPr>
          <a:xfrm>
            <a:off x="6910549" y="3444848"/>
            <a:ext cx="652743" cy="646331"/>
          </a:xfrm>
          <a:prstGeom prst="rect">
            <a:avLst/>
          </a:prstGeom>
          <a:noFill/>
        </p:spPr>
        <p:txBody>
          <a:bodyPr wrap="none" rtlCol="0">
            <a:spAutoFit/>
          </a:bodyPr>
          <a:lstStyle/>
          <a:p>
            <a:r>
              <a:rPr lang="en-US" sz="3600" dirty="0">
                <a:solidFill>
                  <a:srgbClr val="FF0000"/>
                </a:solidFill>
              </a:rPr>
              <a:t>14</a:t>
            </a:r>
          </a:p>
        </p:txBody>
      </p:sp>
      <p:sp>
        <p:nvSpPr>
          <p:cNvPr id="16" name="TextBox 15">
            <a:extLst>
              <a:ext uri="{FF2B5EF4-FFF2-40B4-BE49-F238E27FC236}">
                <a16:creationId xmlns:a16="http://schemas.microsoft.com/office/drawing/2014/main" id="{B49A8C78-0A05-4F80-8130-DC78B474600C}"/>
              </a:ext>
            </a:extLst>
          </p:cNvPr>
          <p:cNvSpPr txBox="1"/>
          <p:nvPr/>
        </p:nvSpPr>
        <p:spPr>
          <a:xfrm>
            <a:off x="8969691" y="3444848"/>
            <a:ext cx="418704" cy="646331"/>
          </a:xfrm>
          <a:prstGeom prst="rect">
            <a:avLst/>
          </a:prstGeom>
          <a:noFill/>
        </p:spPr>
        <p:txBody>
          <a:bodyPr wrap="none" rtlCol="0">
            <a:spAutoFit/>
          </a:bodyPr>
          <a:lstStyle/>
          <a:p>
            <a:r>
              <a:rPr lang="en-US" sz="3600" dirty="0">
                <a:solidFill>
                  <a:srgbClr val="FF0000"/>
                </a:solidFill>
              </a:rPr>
              <a:t>8</a:t>
            </a:r>
          </a:p>
        </p:txBody>
      </p:sp>
      <p:sp>
        <p:nvSpPr>
          <p:cNvPr id="18" name="TextBox 17">
            <a:extLst>
              <a:ext uri="{FF2B5EF4-FFF2-40B4-BE49-F238E27FC236}">
                <a16:creationId xmlns:a16="http://schemas.microsoft.com/office/drawing/2014/main" id="{7EF1AA8E-7C8E-4DD2-88B2-8B9C70F0F144}"/>
              </a:ext>
            </a:extLst>
          </p:cNvPr>
          <p:cNvSpPr txBox="1"/>
          <p:nvPr/>
        </p:nvSpPr>
        <p:spPr>
          <a:xfrm>
            <a:off x="7894659" y="4370933"/>
            <a:ext cx="449162" cy="1938992"/>
          </a:xfrm>
          <a:prstGeom prst="rect">
            <a:avLst/>
          </a:prstGeom>
          <a:noFill/>
        </p:spPr>
        <p:txBody>
          <a:bodyPr wrap="none" rtlCol="0">
            <a:spAutoFit/>
          </a:bodyPr>
          <a:lstStyle/>
          <a:p>
            <a:endParaRPr lang="en-US" sz="4000" dirty="0">
              <a:solidFill>
                <a:srgbClr val="FF0000"/>
              </a:solidFill>
            </a:endParaRPr>
          </a:p>
          <a:p>
            <a:endParaRPr lang="en-US" sz="4000" dirty="0">
              <a:solidFill>
                <a:srgbClr val="FF0000"/>
              </a:solidFill>
            </a:endParaRPr>
          </a:p>
          <a:p>
            <a:r>
              <a:rPr lang="en-US" sz="4000" dirty="0">
                <a:solidFill>
                  <a:srgbClr val="FF0000"/>
                </a:solidFill>
              </a:rPr>
              <a:t>P</a:t>
            </a:r>
          </a:p>
        </p:txBody>
      </p:sp>
      <p:sp>
        <p:nvSpPr>
          <p:cNvPr id="9" name="Title 2">
            <a:extLst>
              <a:ext uri="{FF2B5EF4-FFF2-40B4-BE49-F238E27FC236}">
                <a16:creationId xmlns:a16="http://schemas.microsoft.com/office/drawing/2014/main" id="{BA585D0F-AA11-4BE4-8F9D-6CC51171DBDF}"/>
              </a:ext>
            </a:extLst>
          </p:cNvPr>
          <p:cNvSpPr txBox="1">
            <a:spLocks/>
          </p:cNvSpPr>
          <p:nvPr/>
        </p:nvSpPr>
        <p:spPr>
          <a:xfrm>
            <a:off x="838200" y="4187875"/>
            <a:ext cx="10515600" cy="12114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B050"/>
                </a:solidFill>
              </a:rPr>
              <a:t>Solution:</a:t>
            </a:r>
          </a:p>
        </p:txBody>
      </p:sp>
      <p:sp>
        <p:nvSpPr>
          <p:cNvPr id="17" name="Footer Placeholder 16">
            <a:extLst>
              <a:ext uri="{FF2B5EF4-FFF2-40B4-BE49-F238E27FC236}">
                <a16:creationId xmlns:a16="http://schemas.microsoft.com/office/drawing/2014/main" id="{0067FB66-B408-4D55-B197-1B3D16EB6414}"/>
              </a:ext>
            </a:extLst>
          </p:cNvPr>
          <p:cNvSpPr>
            <a:spLocks noGrp="1"/>
          </p:cNvSpPr>
          <p:nvPr>
            <p:ph type="ftr" sz="quarter" idx="11"/>
          </p:nvPr>
        </p:nvSpPr>
        <p:spPr/>
        <p:txBody>
          <a:bodyPr/>
          <a:lstStyle/>
          <a:p>
            <a:r>
              <a:rPr lang="en-US"/>
              <a:t>gracejane.ugoy@deped.gov.ph</a:t>
            </a:r>
          </a:p>
        </p:txBody>
      </p:sp>
      <p:sp>
        <p:nvSpPr>
          <p:cNvPr id="19" name="Slide Number Placeholder 18">
            <a:extLst>
              <a:ext uri="{FF2B5EF4-FFF2-40B4-BE49-F238E27FC236}">
                <a16:creationId xmlns:a16="http://schemas.microsoft.com/office/drawing/2014/main" id="{911B64A5-79A3-4ADB-B7B4-0076B33E219D}"/>
              </a:ext>
            </a:extLst>
          </p:cNvPr>
          <p:cNvSpPr>
            <a:spLocks noGrp="1"/>
          </p:cNvSpPr>
          <p:nvPr>
            <p:ph type="sldNum" sz="quarter" idx="12"/>
          </p:nvPr>
        </p:nvSpPr>
        <p:spPr/>
        <p:txBody>
          <a:bodyPr/>
          <a:lstStyle/>
          <a:p>
            <a:fld id="{CA35BD14-A40A-4E91-A4E0-93C3A19178F4}" type="slidenum">
              <a:rPr lang="en-US" smtClean="0"/>
              <a:t>23</a:t>
            </a:fld>
            <a:endParaRPr lang="en-US"/>
          </a:p>
        </p:txBody>
      </p:sp>
    </p:spTree>
    <p:extLst>
      <p:ext uri="{BB962C8B-B14F-4D97-AF65-F5344CB8AC3E}">
        <p14:creationId xmlns:p14="http://schemas.microsoft.com/office/powerpoint/2010/main" val="877224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0DD550DB-4406-4005-8F99-397F7D8E0A9F}"/>
              </a:ext>
            </a:extLst>
          </p:cNvPr>
          <p:cNvSpPr>
            <a:spLocks noGrp="1"/>
          </p:cNvSpPr>
          <p:nvPr>
            <p:ph type="title"/>
          </p:nvPr>
        </p:nvSpPr>
        <p:spPr>
          <a:xfrm>
            <a:off x="640079" y="2053641"/>
            <a:ext cx="3669161" cy="2760098"/>
          </a:xfrm>
        </p:spPr>
        <p:txBody>
          <a:bodyPr>
            <a:normAutofit/>
          </a:bodyPr>
          <a:lstStyle/>
          <a:p>
            <a:r>
              <a:rPr lang="en-US" sz="5400" dirty="0">
                <a:solidFill>
                  <a:srgbClr val="FFFFFF"/>
                </a:solidFill>
              </a:rPr>
              <a:t>Practice Problem 2:</a:t>
            </a:r>
          </a:p>
        </p:txBody>
      </p:sp>
      <p:sp>
        <p:nvSpPr>
          <p:cNvPr id="7" name="Content Placeholder 6">
            <a:extLst>
              <a:ext uri="{FF2B5EF4-FFF2-40B4-BE49-F238E27FC236}">
                <a16:creationId xmlns:a16="http://schemas.microsoft.com/office/drawing/2014/main" id="{E89D5877-4ACF-4AF9-AE8B-DB109EBC7654}"/>
              </a:ext>
            </a:extLst>
          </p:cNvPr>
          <p:cNvSpPr>
            <a:spLocks noGrp="1"/>
          </p:cNvSpPr>
          <p:nvPr>
            <p:ph idx="1"/>
          </p:nvPr>
        </p:nvSpPr>
        <p:spPr>
          <a:xfrm>
            <a:off x="6090574" y="801866"/>
            <a:ext cx="5306084" cy="5230634"/>
          </a:xfrm>
        </p:spPr>
        <p:txBody>
          <a:bodyPr anchor="ctr">
            <a:normAutofit fontScale="92500"/>
          </a:bodyPr>
          <a:lstStyle/>
          <a:p>
            <a:pPr marL="0" indent="0" algn="ctr">
              <a:buNone/>
            </a:pPr>
            <a:r>
              <a:rPr lang="en-US" sz="3600" dirty="0">
                <a:solidFill>
                  <a:srgbClr val="000000"/>
                </a:solidFill>
              </a:rPr>
              <a:t>In a group of students, 65 play foot ball, 45 play hockey, 42 play cricket, 20 play foot ball and hockey, 25 play foot ball and cricket, 15 play hockey and cricket and 8 play all the three games. Find the total number of students in the group (Assume that each student in the group plays at least one game).</a:t>
            </a:r>
          </a:p>
        </p:txBody>
      </p:sp>
      <p:sp>
        <p:nvSpPr>
          <p:cNvPr id="4" name="Footer Placeholder 3">
            <a:extLst>
              <a:ext uri="{FF2B5EF4-FFF2-40B4-BE49-F238E27FC236}">
                <a16:creationId xmlns:a16="http://schemas.microsoft.com/office/drawing/2014/main" id="{A146F56D-A167-4212-9496-5EA927F3CF45}"/>
              </a:ext>
            </a:extLst>
          </p:cNvPr>
          <p:cNvSpPr>
            <a:spLocks noGrp="1"/>
          </p:cNvSpPr>
          <p:nvPr>
            <p:ph type="ftr" sz="quarter" idx="11"/>
          </p:nvPr>
        </p:nvSpPr>
        <p:spPr/>
        <p:txBody>
          <a:bodyPr/>
          <a:lstStyle/>
          <a:p>
            <a:r>
              <a:rPr lang="en-US"/>
              <a:t>gracejane.ugoy@deped.gov.ph</a:t>
            </a:r>
          </a:p>
        </p:txBody>
      </p:sp>
      <p:sp>
        <p:nvSpPr>
          <p:cNvPr id="5" name="Slide Number Placeholder 4">
            <a:extLst>
              <a:ext uri="{FF2B5EF4-FFF2-40B4-BE49-F238E27FC236}">
                <a16:creationId xmlns:a16="http://schemas.microsoft.com/office/drawing/2014/main" id="{DE6BAB52-60D7-48C9-8461-5D709BCEF6E2}"/>
              </a:ext>
            </a:extLst>
          </p:cNvPr>
          <p:cNvSpPr>
            <a:spLocks noGrp="1"/>
          </p:cNvSpPr>
          <p:nvPr>
            <p:ph type="sldNum" sz="quarter" idx="12"/>
          </p:nvPr>
        </p:nvSpPr>
        <p:spPr/>
        <p:txBody>
          <a:bodyPr/>
          <a:lstStyle/>
          <a:p>
            <a:fld id="{CA35BD14-A40A-4E91-A4E0-93C3A19178F4}" type="slidenum">
              <a:rPr lang="en-US" smtClean="0"/>
              <a:t>24</a:t>
            </a:fld>
            <a:endParaRPr lang="en-US"/>
          </a:p>
        </p:txBody>
      </p:sp>
    </p:spTree>
    <p:extLst>
      <p:ext uri="{BB962C8B-B14F-4D97-AF65-F5344CB8AC3E}">
        <p14:creationId xmlns:p14="http://schemas.microsoft.com/office/powerpoint/2010/main" val="2393101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D550DB-4406-4005-8F99-397F7D8E0A9F}"/>
              </a:ext>
            </a:extLst>
          </p:cNvPr>
          <p:cNvSpPr>
            <a:spLocks noGrp="1"/>
          </p:cNvSpPr>
          <p:nvPr>
            <p:ph type="title"/>
          </p:nvPr>
        </p:nvSpPr>
        <p:spPr>
          <a:xfrm>
            <a:off x="838200" y="365125"/>
            <a:ext cx="10515600" cy="1211427"/>
          </a:xfrm>
        </p:spPr>
        <p:txBody>
          <a:bodyPr>
            <a:noAutofit/>
          </a:bodyPr>
          <a:lstStyle/>
          <a:p>
            <a:r>
              <a:rPr lang="en-US" dirty="0"/>
              <a:t>Given:</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0D4AA11B-8D2E-4BF4-A884-E4BC3A566C3C}"/>
                  </a:ext>
                </a:extLst>
              </p:cNvPr>
              <p:cNvSpPr>
                <a:spLocks noGrp="1"/>
              </p:cNvSpPr>
              <p:nvPr>
                <p:ph idx="1"/>
              </p:nvPr>
            </p:nvSpPr>
            <p:spPr/>
            <p:txBody>
              <a:bodyPr>
                <a:normAutofit/>
              </a:bodyPr>
              <a:lstStyle/>
              <a:p>
                <a:pPr marL="0" indent="0">
                  <a:buNone/>
                </a:pPr>
                <a:r>
                  <a:rPr lang="pt-BR" sz="3600" b="0" i="0" dirty="0">
                    <a:solidFill>
                      <a:srgbClr val="000000"/>
                    </a:solidFill>
                    <a:effectLst/>
                    <a:latin typeface="Comic Sans MS" panose="030F0702030302020204" pitchFamily="66" charset="0"/>
                  </a:rPr>
                  <a:t>n(F)  =  65</a:t>
                </a:r>
              </a:p>
              <a:p>
                <a:pPr marL="0" indent="0">
                  <a:buNone/>
                </a:pPr>
                <a:r>
                  <a:rPr lang="pt-BR" sz="3600" b="0" i="0" dirty="0">
                    <a:solidFill>
                      <a:srgbClr val="000000"/>
                    </a:solidFill>
                    <a:effectLst/>
                    <a:latin typeface="Comic Sans MS" panose="030F0702030302020204" pitchFamily="66" charset="0"/>
                  </a:rPr>
                  <a:t>n(H)  =  45</a:t>
                </a:r>
              </a:p>
              <a:p>
                <a:pPr marL="0" indent="0">
                  <a:buNone/>
                </a:pPr>
                <a:r>
                  <a:rPr lang="pt-BR" sz="3600" b="0" i="0" dirty="0">
                    <a:solidFill>
                      <a:srgbClr val="000000"/>
                    </a:solidFill>
                    <a:effectLst/>
                    <a:latin typeface="Comic Sans MS" panose="030F0702030302020204" pitchFamily="66" charset="0"/>
                  </a:rPr>
                  <a:t>n(C)  =  42</a:t>
                </a:r>
              </a:p>
              <a:p>
                <a:pPr marL="0" indent="0">
                  <a:buNone/>
                </a:pPr>
                <a:r>
                  <a:rPr lang="pt-BR" sz="3600" b="0" i="0" dirty="0">
                    <a:solidFill>
                      <a:srgbClr val="000000"/>
                    </a:solidFill>
                    <a:effectLst/>
                    <a:latin typeface="Comic Sans MS" panose="030F0702030302020204" pitchFamily="66" charset="0"/>
                  </a:rPr>
                  <a:t>n(F</a:t>
                </a:r>
                <a14:m>
                  <m:oMath xmlns:m="http://schemas.openxmlformats.org/officeDocument/2006/math">
                    <m:r>
                      <a:rPr lang="pt-BR" sz="3600" b="0" i="1" dirty="0" smtClean="0">
                        <a:solidFill>
                          <a:srgbClr val="000000"/>
                        </a:solidFill>
                        <a:effectLst/>
                        <a:latin typeface="Cambria Math" panose="02040503050406030204" pitchFamily="18" charset="0"/>
                        <a:ea typeface="Cambria Math" panose="02040503050406030204" pitchFamily="18" charset="0"/>
                      </a:rPr>
                      <m:t>∩</m:t>
                    </m:r>
                  </m:oMath>
                </a14:m>
                <a:r>
                  <a:rPr lang="pt-BR" sz="3600" b="0" i="0" dirty="0">
                    <a:solidFill>
                      <a:srgbClr val="000000"/>
                    </a:solidFill>
                    <a:effectLst/>
                    <a:latin typeface="Comic Sans MS" panose="030F0702030302020204" pitchFamily="66" charset="0"/>
                  </a:rPr>
                  <a:t>H)  =  20</a:t>
                </a:r>
              </a:p>
              <a:p>
                <a:pPr marL="0" indent="0">
                  <a:buNone/>
                </a:pPr>
                <a:r>
                  <a:rPr lang="pt-BR" sz="3600" b="0" i="0" dirty="0">
                    <a:solidFill>
                      <a:srgbClr val="000000"/>
                    </a:solidFill>
                    <a:effectLst/>
                    <a:latin typeface="Comic Sans MS" panose="030F0702030302020204" pitchFamily="66" charset="0"/>
                  </a:rPr>
                  <a:t>n(F</a:t>
                </a:r>
                <a14:m>
                  <m:oMath xmlns:m="http://schemas.openxmlformats.org/officeDocument/2006/math">
                    <m:r>
                      <a:rPr lang="pt-BR" sz="3600" b="0" i="1" dirty="0" smtClean="0">
                        <a:solidFill>
                          <a:srgbClr val="000000"/>
                        </a:solidFill>
                        <a:effectLst/>
                        <a:latin typeface="Cambria Math" panose="02040503050406030204" pitchFamily="18" charset="0"/>
                        <a:ea typeface="Cambria Math" panose="02040503050406030204" pitchFamily="18" charset="0"/>
                      </a:rPr>
                      <m:t>∩</m:t>
                    </m:r>
                  </m:oMath>
                </a14:m>
                <a:r>
                  <a:rPr lang="pt-BR" sz="3600" b="0" i="0" dirty="0">
                    <a:solidFill>
                      <a:srgbClr val="000000"/>
                    </a:solidFill>
                    <a:effectLst/>
                    <a:latin typeface="Comic Sans MS" panose="030F0702030302020204" pitchFamily="66" charset="0"/>
                  </a:rPr>
                  <a:t>C)  =  25</a:t>
                </a:r>
              </a:p>
              <a:p>
                <a:pPr marL="0" indent="0">
                  <a:buNone/>
                </a:pPr>
                <a:r>
                  <a:rPr lang="pt-BR" sz="3600" b="0" i="0" dirty="0">
                    <a:solidFill>
                      <a:srgbClr val="000000"/>
                    </a:solidFill>
                    <a:effectLst/>
                    <a:latin typeface="Comic Sans MS" panose="030F0702030302020204" pitchFamily="66" charset="0"/>
                  </a:rPr>
                  <a:t>n(H</a:t>
                </a:r>
                <a14:m>
                  <m:oMath xmlns:m="http://schemas.openxmlformats.org/officeDocument/2006/math">
                    <m:r>
                      <a:rPr lang="pt-BR" sz="3600" b="0" i="1" dirty="0" smtClean="0">
                        <a:solidFill>
                          <a:srgbClr val="000000"/>
                        </a:solidFill>
                        <a:effectLst/>
                        <a:latin typeface="Cambria Math" panose="02040503050406030204" pitchFamily="18" charset="0"/>
                        <a:ea typeface="Cambria Math" panose="02040503050406030204" pitchFamily="18" charset="0"/>
                      </a:rPr>
                      <m:t>∩</m:t>
                    </m:r>
                  </m:oMath>
                </a14:m>
                <a:r>
                  <a:rPr lang="pt-BR" sz="3600" b="0" i="0" dirty="0">
                    <a:solidFill>
                      <a:srgbClr val="000000"/>
                    </a:solidFill>
                    <a:effectLst/>
                    <a:latin typeface="Comic Sans MS" panose="030F0702030302020204" pitchFamily="66" charset="0"/>
                  </a:rPr>
                  <a:t>C)  =  15</a:t>
                </a:r>
              </a:p>
              <a:p>
                <a:pPr marL="0" indent="0">
                  <a:buNone/>
                </a:pPr>
                <a:r>
                  <a:rPr lang="pt-BR" sz="3600" b="0" i="0" dirty="0">
                    <a:solidFill>
                      <a:srgbClr val="000000"/>
                    </a:solidFill>
                    <a:effectLst/>
                    <a:latin typeface="Comic Sans MS" panose="030F0702030302020204" pitchFamily="66" charset="0"/>
                  </a:rPr>
                  <a:t>n(F</a:t>
                </a:r>
                <a14:m>
                  <m:oMath xmlns:m="http://schemas.openxmlformats.org/officeDocument/2006/math">
                    <m:r>
                      <a:rPr lang="pt-BR" sz="3600" b="0" i="1" dirty="0" smtClean="0">
                        <a:solidFill>
                          <a:srgbClr val="000000"/>
                        </a:solidFill>
                        <a:effectLst/>
                        <a:latin typeface="Cambria Math" panose="02040503050406030204" pitchFamily="18" charset="0"/>
                        <a:ea typeface="Cambria Math" panose="02040503050406030204" pitchFamily="18" charset="0"/>
                      </a:rPr>
                      <m:t>∩</m:t>
                    </m:r>
                  </m:oMath>
                </a14:m>
                <a:r>
                  <a:rPr lang="pt-BR" sz="3600" b="0" i="0" dirty="0">
                    <a:solidFill>
                      <a:srgbClr val="000000"/>
                    </a:solidFill>
                    <a:effectLst/>
                    <a:latin typeface="Comic Sans MS" panose="030F0702030302020204" pitchFamily="66" charset="0"/>
                  </a:rPr>
                  <a:t>H</a:t>
                </a:r>
                <a14:m>
                  <m:oMath xmlns:m="http://schemas.openxmlformats.org/officeDocument/2006/math">
                    <m:r>
                      <a:rPr lang="pt-BR" sz="3600" b="0" i="1" dirty="0" smtClean="0">
                        <a:solidFill>
                          <a:srgbClr val="000000"/>
                        </a:solidFill>
                        <a:effectLst/>
                        <a:latin typeface="Cambria Math" panose="02040503050406030204" pitchFamily="18" charset="0"/>
                        <a:ea typeface="Cambria Math" panose="02040503050406030204" pitchFamily="18" charset="0"/>
                      </a:rPr>
                      <m:t>∩</m:t>
                    </m:r>
                  </m:oMath>
                </a14:m>
                <a:r>
                  <a:rPr lang="pt-BR" sz="3600" b="0" i="0" dirty="0">
                    <a:solidFill>
                      <a:srgbClr val="000000"/>
                    </a:solidFill>
                    <a:effectLst/>
                    <a:latin typeface="Comic Sans MS" panose="030F0702030302020204" pitchFamily="66" charset="0"/>
                  </a:rPr>
                  <a:t>C)  =  8</a:t>
                </a:r>
              </a:p>
            </p:txBody>
          </p:sp>
        </mc:Choice>
        <mc:Fallback xmlns="">
          <p:sp>
            <p:nvSpPr>
              <p:cNvPr id="4" name="Content Placeholder 3">
                <a:extLst>
                  <a:ext uri="{FF2B5EF4-FFF2-40B4-BE49-F238E27FC236}">
                    <a16:creationId xmlns:a16="http://schemas.microsoft.com/office/drawing/2014/main" id="{0D4AA11B-8D2E-4BF4-A884-E4BC3A566C3C}"/>
                  </a:ext>
                </a:extLst>
              </p:cNvPr>
              <p:cNvSpPr>
                <a:spLocks noGrp="1" noRot="1" noChangeAspect="1" noMove="1" noResize="1" noEditPoints="1" noAdjustHandles="1" noChangeArrowheads="1" noChangeShapeType="1" noTextEdit="1"/>
              </p:cNvSpPr>
              <p:nvPr>
                <p:ph idx="1"/>
              </p:nvPr>
            </p:nvSpPr>
            <p:spPr>
              <a:blipFill>
                <a:blip r:embed="rId3"/>
                <a:stretch>
                  <a:fillRect l="-1797" t="-3361" b="-4342"/>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F9B62AA0-3F69-4A35-A87D-9FCFB9172EB2}"/>
              </a:ext>
            </a:extLst>
          </p:cNvPr>
          <p:cNvSpPr/>
          <p:nvPr/>
        </p:nvSpPr>
        <p:spPr>
          <a:xfrm>
            <a:off x="5139559" y="898634"/>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48EE3E08-5076-4D0D-ABF9-A998FB75E83E}"/>
              </a:ext>
            </a:extLst>
          </p:cNvPr>
          <p:cNvSpPr/>
          <p:nvPr/>
        </p:nvSpPr>
        <p:spPr>
          <a:xfrm>
            <a:off x="7554311" y="898633"/>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ED62E157-B3C9-4F4C-847B-05149C2F66F5}"/>
              </a:ext>
            </a:extLst>
          </p:cNvPr>
          <p:cNvSpPr/>
          <p:nvPr/>
        </p:nvSpPr>
        <p:spPr>
          <a:xfrm>
            <a:off x="6346935" y="2809108"/>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A1FC097-D5F6-42C5-B90A-76F2385E0ADA}"/>
              </a:ext>
            </a:extLst>
          </p:cNvPr>
          <p:cNvSpPr txBox="1"/>
          <p:nvPr/>
        </p:nvSpPr>
        <p:spPr>
          <a:xfrm>
            <a:off x="8037327" y="2961627"/>
            <a:ext cx="41870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8</a:t>
            </a:r>
          </a:p>
        </p:txBody>
      </p:sp>
      <p:sp>
        <p:nvSpPr>
          <p:cNvPr id="2" name="TextBox 1">
            <a:extLst>
              <a:ext uri="{FF2B5EF4-FFF2-40B4-BE49-F238E27FC236}">
                <a16:creationId xmlns:a16="http://schemas.microsoft.com/office/drawing/2014/main" id="{E3CFA5ED-BF42-4E5A-824C-0DFEB4DB5A40}"/>
              </a:ext>
            </a:extLst>
          </p:cNvPr>
          <p:cNvSpPr txBox="1"/>
          <p:nvPr/>
        </p:nvSpPr>
        <p:spPr>
          <a:xfrm>
            <a:off x="6096000" y="1292772"/>
            <a:ext cx="420308" cy="1323439"/>
          </a:xfrm>
          <a:prstGeom prst="rect">
            <a:avLst/>
          </a:prstGeom>
          <a:noFill/>
        </p:spPr>
        <p:txBody>
          <a:bodyPr wrap="none" rtlCol="0">
            <a:spAutoFit/>
          </a:bodyPr>
          <a:lstStyle/>
          <a:p>
            <a:r>
              <a:rPr lang="en-US" sz="4000" dirty="0">
                <a:solidFill>
                  <a:srgbClr val="FF0000"/>
                </a:solidFill>
              </a:rPr>
              <a:t>F</a:t>
            </a:r>
          </a:p>
          <a:p>
            <a:endParaRPr lang="en-US" sz="4000" dirty="0">
              <a:solidFill>
                <a:srgbClr val="FF0000"/>
              </a:solidFill>
            </a:endParaRPr>
          </a:p>
        </p:txBody>
      </p:sp>
      <p:sp>
        <p:nvSpPr>
          <p:cNvPr id="5" name="TextBox 4">
            <a:extLst>
              <a:ext uri="{FF2B5EF4-FFF2-40B4-BE49-F238E27FC236}">
                <a16:creationId xmlns:a16="http://schemas.microsoft.com/office/drawing/2014/main" id="{3A462032-5D3F-47F1-85F9-4553556BC1C2}"/>
              </a:ext>
            </a:extLst>
          </p:cNvPr>
          <p:cNvSpPr txBox="1"/>
          <p:nvPr/>
        </p:nvSpPr>
        <p:spPr>
          <a:xfrm>
            <a:off x="9745718" y="1292772"/>
            <a:ext cx="503664" cy="1323439"/>
          </a:xfrm>
          <a:prstGeom prst="rect">
            <a:avLst/>
          </a:prstGeom>
          <a:noFill/>
        </p:spPr>
        <p:txBody>
          <a:bodyPr wrap="none" rtlCol="0">
            <a:spAutoFit/>
          </a:bodyPr>
          <a:lstStyle/>
          <a:p>
            <a:r>
              <a:rPr lang="en-US" sz="4000" dirty="0">
                <a:solidFill>
                  <a:srgbClr val="FF0000"/>
                </a:solidFill>
              </a:rPr>
              <a:t>H</a:t>
            </a:r>
          </a:p>
          <a:p>
            <a:endParaRPr lang="en-US" sz="4000" dirty="0">
              <a:solidFill>
                <a:srgbClr val="FF0000"/>
              </a:solidFill>
            </a:endParaRPr>
          </a:p>
        </p:txBody>
      </p:sp>
      <p:sp>
        <p:nvSpPr>
          <p:cNvPr id="7" name="TextBox 6">
            <a:extLst>
              <a:ext uri="{FF2B5EF4-FFF2-40B4-BE49-F238E27FC236}">
                <a16:creationId xmlns:a16="http://schemas.microsoft.com/office/drawing/2014/main" id="{9133E98B-F6D0-4DE6-ABE5-65C43A9CEA1C}"/>
              </a:ext>
            </a:extLst>
          </p:cNvPr>
          <p:cNvSpPr txBox="1"/>
          <p:nvPr/>
        </p:nvSpPr>
        <p:spPr>
          <a:xfrm>
            <a:off x="7894659" y="4370933"/>
            <a:ext cx="458780" cy="1323439"/>
          </a:xfrm>
          <a:prstGeom prst="rect">
            <a:avLst/>
          </a:prstGeom>
          <a:noFill/>
        </p:spPr>
        <p:txBody>
          <a:bodyPr wrap="none" rtlCol="0">
            <a:spAutoFit/>
          </a:bodyPr>
          <a:lstStyle/>
          <a:p>
            <a:endParaRPr lang="en-US" sz="4000" dirty="0">
              <a:solidFill>
                <a:srgbClr val="FF0000"/>
              </a:solidFill>
            </a:endParaRPr>
          </a:p>
          <a:p>
            <a:r>
              <a:rPr lang="en-US" sz="4000" dirty="0">
                <a:solidFill>
                  <a:srgbClr val="FF0000"/>
                </a:solidFill>
              </a:rPr>
              <a:t>C</a:t>
            </a:r>
          </a:p>
        </p:txBody>
      </p:sp>
      <p:sp>
        <p:nvSpPr>
          <p:cNvPr id="15" name="Footer Placeholder 14">
            <a:extLst>
              <a:ext uri="{FF2B5EF4-FFF2-40B4-BE49-F238E27FC236}">
                <a16:creationId xmlns:a16="http://schemas.microsoft.com/office/drawing/2014/main" id="{B04E97F7-61C6-4E3D-9F91-871D116454DB}"/>
              </a:ext>
            </a:extLst>
          </p:cNvPr>
          <p:cNvSpPr>
            <a:spLocks noGrp="1"/>
          </p:cNvSpPr>
          <p:nvPr>
            <p:ph type="ftr" sz="quarter" idx="11"/>
          </p:nvPr>
        </p:nvSpPr>
        <p:spPr/>
        <p:txBody>
          <a:bodyPr/>
          <a:lstStyle/>
          <a:p>
            <a:r>
              <a:rPr lang="en-US"/>
              <a:t>gracejane.ugoy@deped.gov.ph</a:t>
            </a:r>
          </a:p>
        </p:txBody>
      </p:sp>
      <p:sp>
        <p:nvSpPr>
          <p:cNvPr id="16" name="Slide Number Placeholder 15">
            <a:extLst>
              <a:ext uri="{FF2B5EF4-FFF2-40B4-BE49-F238E27FC236}">
                <a16:creationId xmlns:a16="http://schemas.microsoft.com/office/drawing/2014/main" id="{522FAE5F-8AC1-45DA-9437-53BF818EB418}"/>
              </a:ext>
            </a:extLst>
          </p:cNvPr>
          <p:cNvSpPr>
            <a:spLocks noGrp="1"/>
          </p:cNvSpPr>
          <p:nvPr>
            <p:ph type="sldNum" sz="quarter" idx="12"/>
          </p:nvPr>
        </p:nvSpPr>
        <p:spPr/>
        <p:txBody>
          <a:bodyPr/>
          <a:lstStyle/>
          <a:p>
            <a:fld id="{CA35BD14-A40A-4E91-A4E0-93C3A19178F4}" type="slidenum">
              <a:rPr lang="en-US" smtClean="0"/>
              <a:t>25</a:t>
            </a:fld>
            <a:endParaRPr lang="en-US"/>
          </a:p>
        </p:txBody>
      </p:sp>
    </p:spTree>
    <p:extLst>
      <p:ext uri="{BB962C8B-B14F-4D97-AF65-F5344CB8AC3E}">
        <p14:creationId xmlns:p14="http://schemas.microsoft.com/office/powerpoint/2010/main" val="498835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D550DB-4406-4005-8F99-397F7D8E0A9F}"/>
              </a:ext>
            </a:extLst>
          </p:cNvPr>
          <p:cNvSpPr>
            <a:spLocks noGrp="1"/>
          </p:cNvSpPr>
          <p:nvPr>
            <p:ph type="title"/>
          </p:nvPr>
        </p:nvSpPr>
        <p:spPr>
          <a:xfrm>
            <a:off x="838200" y="365125"/>
            <a:ext cx="10515600" cy="1211427"/>
          </a:xfrm>
        </p:spPr>
        <p:txBody>
          <a:bodyPr>
            <a:noAutofit/>
          </a:bodyPr>
          <a:lstStyle/>
          <a:p>
            <a:r>
              <a:rPr lang="en-US" dirty="0"/>
              <a:t>Given:</a:t>
            </a:r>
          </a:p>
        </p:txBody>
      </p:sp>
      <p:sp>
        <p:nvSpPr>
          <p:cNvPr id="4" name="Content Placeholder 3">
            <a:extLst>
              <a:ext uri="{FF2B5EF4-FFF2-40B4-BE49-F238E27FC236}">
                <a16:creationId xmlns:a16="http://schemas.microsoft.com/office/drawing/2014/main" id="{0D4AA11B-8D2E-4BF4-A884-E4BC3A566C3C}"/>
              </a:ext>
            </a:extLst>
          </p:cNvPr>
          <p:cNvSpPr>
            <a:spLocks noGrp="1"/>
          </p:cNvSpPr>
          <p:nvPr>
            <p:ph idx="1"/>
          </p:nvPr>
        </p:nvSpPr>
        <p:spPr/>
        <p:txBody>
          <a:bodyPr>
            <a:normAutofit/>
          </a:bodyPr>
          <a:lstStyle/>
          <a:p>
            <a:pPr marL="0" indent="0">
              <a:buNone/>
            </a:pPr>
            <a:r>
              <a:rPr lang="pt-BR" sz="3600" b="0" i="0" dirty="0">
                <a:solidFill>
                  <a:srgbClr val="000000"/>
                </a:solidFill>
                <a:effectLst/>
                <a:latin typeface="Comic Sans MS" panose="030F0702030302020204" pitchFamily="66" charset="0"/>
              </a:rPr>
              <a:t>n(F)  =  65</a:t>
            </a:r>
          </a:p>
          <a:p>
            <a:pPr marL="0" indent="0">
              <a:buNone/>
            </a:pPr>
            <a:r>
              <a:rPr lang="pt-BR" sz="3600" b="0" i="0" dirty="0">
                <a:solidFill>
                  <a:srgbClr val="000000"/>
                </a:solidFill>
                <a:effectLst/>
                <a:latin typeface="Comic Sans MS" panose="030F0702030302020204" pitchFamily="66" charset="0"/>
              </a:rPr>
              <a:t>n(H)  =  45</a:t>
            </a:r>
          </a:p>
          <a:p>
            <a:pPr marL="0" indent="0">
              <a:buNone/>
            </a:pPr>
            <a:r>
              <a:rPr lang="pt-BR" sz="3600" b="0" i="0" dirty="0">
                <a:solidFill>
                  <a:srgbClr val="000000"/>
                </a:solidFill>
                <a:effectLst/>
                <a:latin typeface="Comic Sans MS" panose="030F0702030302020204" pitchFamily="66" charset="0"/>
              </a:rPr>
              <a:t>n(C)  =  42</a:t>
            </a:r>
          </a:p>
        </p:txBody>
      </p:sp>
      <p:sp>
        <p:nvSpPr>
          <p:cNvPr id="6" name="Oval 5">
            <a:extLst>
              <a:ext uri="{FF2B5EF4-FFF2-40B4-BE49-F238E27FC236}">
                <a16:creationId xmlns:a16="http://schemas.microsoft.com/office/drawing/2014/main" id="{F9B62AA0-3F69-4A35-A87D-9FCFB9172EB2}"/>
              </a:ext>
            </a:extLst>
          </p:cNvPr>
          <p:cNvSpPr/>
          <p:nvPr/>
        </p:nvSpPr>
        <p:spPr>
          <a:xfrm>
            <a:off x="5139559" y="898634"/>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48EE3E08-5076-4D0D-ABF9-A998FB75E83E}"/>
              </a:ext>
            </a:extLst>
          </p:cNvPr>
          <p:cNvSpPr/>
          <p:nvPr/>
        </p:nvSpPr>
        <p:spPr>
          <a:xfrm>
            <a:off x="7554311" y="898633"/>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ED62E157-B3C9-4F4C-847B-05149C2F66F5}"/>
              </a:ext>
            </a:extLst>
          </p:cNvPr>
          <p:cNvSpPr/>
          <p:nvPr/>
        </p:nvSpPr>
        <p:spPr>
          <a:xfrm>
            <a:off x="6346935" y="2809108"/>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A1FC097-D5F6-42C5-B90A-76F2385E0ADA}"/>
              </a:ext>
            </a:extLst>
          </p:cNvPr>
          <p:cNvSpPr txBox="1"/>
          <p:nvPr/>
        </p:nvSpPr>
        <p:spPr>
          <a:xfrm>
            <a:off x="8037327" y="2961627"/>
            <a:ext cx="41870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8</a:t>
            </a:r>
          </a:p>
        </p:txBody>
      </p:sp>
      <p:sp>
        <p:nvSpPr>
          <p:cNvPr id="2" name="TextBox 1">
            <a:extLst>
              <a:ext uri="{FF2B5EF4-FFF2-40B4-BE49-F238E27FC236}">
                <a16:creationId xmlns:a16="http://schemas.microsoft.com/office/drawing/2014/main" id="{E3CFA5ED-BF42-4E5A-824C-0DFEB4DB5A40}"/>
              </a:ext>
            </a:extLst>
          </p:cNvPr>
          <p:cNvSpPr txBox="1"/>
          <p:nvPr/>
        </p:nvSpPr>
        <p:spPr>
          <a:xfrm>
            <a:off x="6096000" y="1292772"/>
            <a:ext cx="420308" cy="1323439"/>
          </a:xfrm>
          <a:prstGeom prst="rect">
            <a:avLst/>
          </a:prstGeom>
          <a:noFill/>
        </p:spPr>
        <p:txBody>
          <a:bodyPr wrap="none" rtlCol="0">
            <a:spAutoFit/>
          </a:bodyPr>
          <a:lstStyle/>
          <a:p>
            <a:r>
              <a:rPr lang="en-US" sz="4000" dirty="0">
                <a:solidFill>
                  <a:srgbClr val="FF0000"/>
                </a:solidFill>
              </a:rPr>
              <a:t>F</a:t>
            </a:r>
          </a:p>
          <a:p>
            <a:endParaRPr lang="en-US" sz="4000" dirty="0">
              <a:solidFill>
                <a:srgbClr val="FF0000"/>
              </a:solidFill>
            </a:endParaRPr>
          </a:p>
        </p:txBody>
      </p:sp>
      <p:sp>
        <p:nvSpPr>
          <p:cNvPr id="5" name="TextBox 4">
            <a:extLst>
              <a:ext uri="{FF2B5EF4-FFF2-40B4-BE49-F238E27FC236}">
                <a16:creationId xmlns:a16="http://schemas.microsoft.com/office/drawing/2014/main" id="{3A462032-5D3F-47F1-85F9-4553556BC1C2}"/>
              </a:ext>
            </a:extLst>
          </p:cNvPr>
          <p:cNvSpPr txBox="1"/>
          <p:nvPr/>
        </p:nvSpPr>
        <p:spPr>
          <a:xfrm>
            <a:off x="9745718" y="1292772"/>
            <a:ext cx="503664" cy="1323439"/>
          </a:xfrm>
          <a:prstGeom prst="rect">
            <a:avLst/>
          </a:prstGeom>
          <a:noFill/>
        </p:spPr>
        <p:txBody>
          <a:bodyPr wrap="none" rtlCol="0">
            <a:spAutoFit/>
          </a:bodyPr>
          <a:lstStyle/>
          <a:p>
            <a:r>
              <a:rPr lang="en-US" sz="4000" dirty="0">
                <a:solidFill>
                  <a:srgbClr val="FF0000"/>
                </a:solidFill>
              </a:rPr>
              <a:t>H</a:t>
            </a:r>
          </a:p>
          <a:p>
            <a:endParaRPr lang="en-US" sz="4000" dirty="0">
              <a:solidFill>
                <a:srgbClr val="FF0000"/>
              </a:solidFill>
            </a:endParaRPr>
          </a:p>
        </p:txBody>
      </p:sp>
      <p:sp>
        <p:nvSpPr>
          <p:cNvPr id="7" name="TextBox 6">
            <a:extLst>
              <a:ext uri="{FF2B5EF4-FFF2-40B4-BE49-F238E27FC236}">
                <a16:creationId xmlns:a16="http://schemas.microsoft.com/office/drawing/2014/main" id="{9133E98B-F6D0-4DE6-ABE5-65C43A9CEA1C}"/>
              </a:ext>
            </a:extLst>
          </p:cNvPr>
          <p:cNvSpPr txBox="1"/>
          <p:nvPr/>
        </p:nvSpPr>
        <p:spPr>
          <a:xfrm>
            <a:off x="7894659" y="4370933"/>
            <a:ext cx="458780" cy="1323439"/>
          </a:xfrm>
          <a:prstGeom prst="rect">
            <a:avLst/>
          </a:prstGeom>
          <a:noFill/>
        </p:spPr>
        <p:txBody>
          <a:bodyPr wrap="none" rtlCol="0">
            <a:spAutoFit/>
          </a:bodyPr>
          <a:lstStyle/>
          <a:p>
            <a:endParaRPr lang="en-US" sz="4000" dirty="0">
              <a:solidFill>
                <a:srgbClr val="FF0000"/>
              </a:solidFill>
            </a:endParaRPr>
          </a:p>
          <a:p>
            <a:r>
              <a:rPr lang="en-US" sz="4000" dirty="0">
                <a:solidFill>
                  <a:srgbClr val="FF0000"/>
                </a:solidFill>
              </a:rPr>
              <a:t>C</a:t>
            </a:r>
          </a:p>
        </p:txBody>
      </p:sp>
      <p:sp>
        <p:nvSpPr>
          <p:cNvPr id="11" name="TextBox 10">
            <a:extLst>
              <a:ext uri="{FF2B5EF4-FFF2-40B4-BE49-F238E27FC236}">
                <a16:creationId xmlns:a16="http://schemas.microsoft.com/office/drawing/2014/main" id="{4DA85E69-2D2A-48FA-9002-19F57EF558C2}"/>
              </a:ext>
            </a:extLst>
          </p:cNvPr>
          <p:cNvSpPr txBox="1"/>
          <p:nvPr/>
        </p:nvSpPr>
        <p:spPr>
          <a:xfrm>
            <a:off x="7920307" y="1875486"/>
            <a:ext cx="65274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FF0000"/>
                </a:solidFill>
                <a:latin typeface="Calibri" panose="020F0502020204030204"/>
              </a:rPr>
              <a:t>12</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BC90E59-4E4B-427A-AEE7-D9DF44C96D29}"/>
              </a:ext>
            </a:extLst>
          </p:cNvPr>
          <p:cNvSpPr txBox="1"/>
          <p:nvPr/>
        </p:nvSpPr>
        <p:spPr>
          <a:xfrm>
            <a:off x="6904285" y="3444848"/>
            <a:ext cx="65274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17</a:t>
            </a:r>
          </a:p>
        </p:txBody>
      </p:sp>
      <p:sp>
        <p:nvSpPr>
          <p:cNvPr id="17" name="TextBox 16">
            <a:extLst>
              <a:ext uri="{FF2B5EF4-FFF2-40B4-BE49-F238E27FC236}">
                <a16:creationId xmlns:a16="http://schemas.microsoft.com/office/drawing/2014/main" id="{C48B848C-A18B-4530-A540-2BCEC19A2E5C}"/>
              </a:ext>
            </a:extLst>
          </p:cNvPr>
          <p:cNvSpPr txBox="1"/>
          <p:nvPr/>
        </p:nvSpPr>
        <p:spPr>
          <a:xfrm>
            <a:off x="8896731" y="3354963"/>
            <a:ext cx="41870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FF0000"/>
                </a:solidFill>
                <a:latin typeface="Calibri" panose="020F0502020204030204"/>
              </a:rPr>
              <a:t>7</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0" name="Footer Placeholder 19">
            <a:extLst>
              <a:ext uri="{FF2B5EF4-FFF2-40B4-BE49-F238E27FC236}">
                <a16:creationId xmlns:a16="http://schemas.microsoft.com/office/drawing/2014/main" id="{FAD96AD0-68D1-4E3A-9D6C-5B48731F4305}"/>
              </a:ext>
            </a:extLst>
          </p:cNvPr>
          <p:cNvSpPr>
            <a:spLocks noGrp="1"/>
          </p:cNvSpPr>
          <p:nvPr>
            <p:ph type="ftr" sz="quarter" idx="11"/>
          </p:nvPr>
        </p:nvSpPr>
        <p:spPr/>
        <p:txBody>
          <a:bodyPr/>
          <a:lstStyle/>
          <a:p>
            <a:r>
              <a:rPr lang="en-US"/>
              <a:t>gracejane.ugoy@deped.gov.ph</a:t>
            </a:r>
          </a:p>
        </p:txBody>
      </p:sp>
      <p:sp>
        <p:nvSpPr>
          <p:cNvPr id="21" name="Slide Number Placeholder 20">
            <a:extLst>
              <a:ext uri="{FF2B5EF4-FFF2-40B4-BE49-F238E27FC236}">
                <a16:creationId xmlns:a16="http://schemas.microsoft.com/office/drawing/2014/main" id="{4DC7F79B-0333-4EF8-AAD9-FF2D3C447154}"/>
              </a:ext>
            </a:extLst>
          </p:cNvPr>
          <p:cNvSpPr>
            <a:spLocks noGrp="1"/>
          </p:cNvSpPr>
          <p:nvPr>
            <p:ph type="sldNum" sz="quarter" idx="12"/>
          </p:nvPr>
        </p:nvSpPr>
        <p:spPr/>
        <p:txBody>
          <a:bodyPr/>
          <a:lstStyle/>
          <a:p>
            <a:fld id="{CA35BD14-A40A-4E91-A4E0-93C3A19178F4}" type="slidenum">
              <a:rPr lang="en-US" smtClean="0"/>
              <a:t>26</a:t>
            </a:fld>
            <a:endParaRPr lang="en-US"/>
          </a:p>
        </p:txBody>
      </p:sp>
    </p:spTree>
    <p:extLst>
      <p:ext uri="{BB962C8B-B14F-4D97-AF65-F5344CB8AC3E}">
        <p14:creationId xmlns:p14="http://schemas.microsoft.com/office/powerpoint/2010/main" val="356961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D550DB-4406-4005-8F99-397F7D8E0A9F}"/>
              </a:ext>
            </a:extLst>
          </p:cNvPr>
          <p:cNvSpPr>
            <a:spLocks noGrp="1"/>
          </p:cNvSpPr>
          <p:nvPr>
            <p:ph type="title"/>
          </p:nvPr>
        </p:nvSpPr>
        <p:spPr>
          <a:xfrm>
            <a:off x="838200" y="365125"/>
            <a:ext cx="10515600" cy="1211427"/>
          </a:xfrm>
        </p:spPr>
        <p:txBody>
          <a:bodyPr>
            <a:noAutofit/>
          </a:bodyPr>
          <a:lstStyle/>
          <a:p>
            <a:r>
              <a:rPr lang="en-US" dirty="0"/>
              <a:t>Solution:</a:t>
            </a:r>
          </a:p>
        </p:txBody>
      </p:sp>
      <p:sp>
        <p:nvSpPr>
          <p:cNvPr id="6" name="Oval 5">
            <a:extLst>
              <a:ext uri="{FF2B5EF4-FFF2-40B4-BE49-F238E27FC236}">
                <a16:creationId xmlns:a16="http://schemas.microsoft.com/office/drawing/2014/main" id="{F9B62AA0-3F69-4A35-A87D-9FCFB9172EB2}"/>
              </a:ext>
            </a:extLst>
          </p:cNvPr>
          <p:cNvSpPr/>
          <p:nvPr/>
        </p:nvSpPr>
        <p:spPr>
          <a:xfrm>
            <a:off x="5139559" y="898634"/>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48EE3E08-5076-4D0D-ABF9-A998FB75E83E}"/>
              </a:ext>
            </a:extLst>
          </p:cNvPr>
          <p:cNvSpPr/>
          <p:nvPr/>
        </p:nvSpPr>
        <p:spPr>
          <a:xfrm>
            <a:off x="7554311" y="898633"/>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ED62E157-B3C9-4F4C-847B-05149C2F66F5}"/>
              </a:ext>
            </a:extLst>
          </p:cNvPr>
          <p:cNvSpPr/>
          <p:nvPr/>
        </p:nvSpPr>
        <p:spPr>
          <a:xfrm>
            <a:off x="6346935" y="2809108"/>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A1FC097-D5F6-42C5-B90A-76F2385E0ADA}"/>
              </a:ext>
            </a:extLst>
          </p:cNvPr>
          <p:cNvSpPr txBox="1"/>
          <p:nvPr/>
        </p:nvSpPr>
        <p:spPr>
          <a:xfrm>
            <a:off x="8037327" y="2961627"/>
            <a:ext cx="41870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8</a:t>
            </a:r>
          </a:p>
        </p:txBody>
      </p:sp>
      <p:sp>
        <p:nvSpPr>
          <p:cNvPr id="2" name="TextBox 1">
            <a:extLst>
              <a:ext uri="{FF2B5EF4-FFF2-40B4-BE49-F238E27FC236}">
                <a16:creationId xmlns:a16="http://schemas.microsoft.com/office/drawing/2014/main" id="{E3CFA5ED-BF42-4E5A-824C-0DFEB4DB5A40}"/>
              </a:ext>
            </a:extLst>
          </p:cNvPr>
          <p:cNvSpPr txBox="1"/>
          <p:nvPr/>
        </p:nvSpPr>
        <p:spPr>
          <a:xfrm>
            <a:off x="6096000" y="1292772"/>
            <a:ext cx="704039" cy="1938992"/>
          </a:xfrm>
          <a:prstGeom prst="rect">
            <a:avLst/>
          </a:prstGeom>
          <a:noFill/>
        </p:spPr>
        <p:txBody>
          <a:bodyPr wrap="none" rtlCol="0">
            <a:spAutoFit/>
          </a:bodyPr>
          <a:lstStyle/>
          <a:p>
            <a:r>
              <a:rPr lang="en-US" sz="4000" dirty="0">
                <a:solidFill>
                  <a:srgbClr val="FF0000"/>
                </a:solidFill>
              </a:rPr>
              <a:t>F</a:t>
            </a:r>
          </a:p>
          <a:p>
            <a:endParaRPr lang="en-US" sz="4000" dirty="0">
              <a:solidFill>
                <a:srgbClr val="FF0000"/>
              </a:solidFill>
            </a:endParaRPr>
          </a:p>
          <a:p>
            <a:r>
              <a:rPr lang="en-US" sz="4000" dirty="0">
                <a:solidFill>
                  <a:srgbClr val="FF0000"/>
                </a:solidFill>
              </a:rPr>
              <a:t>28</a:t>
            </a:r>
          </a:p>
        </p:txBody>
      </p:sp>
      <p:sp>
        <p:nvSpPr>
          <p:cNvPr id="5" name="TextBox 4">
            <a:extLst>
              <a:ext uri="{FF2B5EF4-FFF2-40B4-BE49-F238E27FC236}">
                <a16:creationId xmlns:a16="http://schemas.microsoft.com/office/drawing/2014/main" id="{3A462032-5D3F-47F1-85F9-4553556BC1C2}"/>
              </a:ext>
            </a:extLst>
          </p:cNvPr>
          <p:cNvSpPr txBox="1"/>
          <p:nvPr/>
        </p:nvSpPr>
        <p:spPr>
          <a:xfrm>
            <a:off x="9745718" y="1292772"/>
            <a:ext cx="704039" cy="1938992"/>
          </a:xfrm>
          <a:prstGeom prst="rect">
            <a:avLst/>
          </a:prstGeom>
          <a:noFill/>
        </p:spPr>
        <p:txBody>
          <a:bodyPr wrap="none" rtlCol="0">
            <a:spAutoFit/>
          </a:bodyPr>
          <a:lstStyle/>
          <a:p>
            <a:r>
              <a:rPr lang="en-US" sz="4000" dirty="0">
                <a:solidFill>
                  <a:srgbClr val="FF0000"/>
                </a:solidFill>
              </a:rPr>
              <a:t>H</a:t>
            </a:r>
          </a:p>
          <a:p>
            <a:endParaRPr lang="en-US" sz="4000" dirty="0">
              <a:solidFill>
                <a:srgbClr val="FF0000"/>
              </a:solidFill>
            </a:endParaRPr>
          </a:p>
          <a:p>
            <a:r>
              <a:rPr lang="en-US" sz="4000" dirty="0">
                <a:solidFill>
                  <a:srgbClr val="FF0000"/>
                </a:solidFill>
              </a:rPr>
              <a:t>18</a:t>
            </a:r>
          </a:p>
        </p:txBody>
      </p:sp>
      <p:sp>
        <p:nvSpPr>
          <p:cNvPr id="7" name="TextBox 6">
            <a:extLst>
              <a:ext uri="{FF2B5EF4-FFF2-40B4-BE49-F238E27FC236}">
                <a16:creationId xmlns:a16="http://schemas.microsoft.com/office/drawing/2014/main" id="{9133E98B-F6D0-4DE6-ABE5-65C43A9CEA1C}"/>
              </a:ext>
            </a:extLst>
          </p:cNvPr>
          <p:cNvSpPr txBox="1"/>
          <p:nvPr/>
        </p:nvSpPr>
        <p:spPr>
          <a:xfrm>
            <a:off x="7894659" y="4370933"/>
            <a:ext cx="704039" cy="1938992"/>
          </a:xfrm>
          <a:prstGeom prst="rect">
            <a:avLst/>
          </a:prstGeom>
          <a:noFill/>
        </p:spPr>
        <p:txBody>
          <a:bodyPr wrap="none" rtlCol="0">
            <a:spAutoFit/>
          </a:bodyPr>
          <a:lstStyle/>
          <a:p>
            <a:r>
              <a:rPr lang="en-US" sz="4000" dirty="0">
                <a:solidFill>
                  <a:srgbClr val="FF0000"/>
                </a:solidFill>
              </a:rPr>
              <a:t>10</a:t>
            </a:r>
          </a:p>
          <a:p>
            <a:endParaRPr lang="en-US" sz="4000" dirty="0">
              <a:solidFill>
                <a:srgbClr val="FF0000"/>
              </a:solidFill>
            </a:endParaRPr>
          </a:p>
          <a:p>
            <a:r>
              <a:rPr lang="en-US" sz="4000" dirty="0">
                <a:solidFill>
                  <a:srgbClr val="FF0000"/>
                </a:solidFill>
              </a:rPr>
              <a:t>C</a:t>
            </a:r>
          </a:p>
        </p:txBody>
      </p:sp>
      <p:sp>
        <p:nvSpPr>
          <p:cNvPr id="9" name="TextBox 8">
            <a:extLst>
              <a:ext uri="{FF2B5EF4-FFF2-40B4-BE49-F238E27FC236}">
                <a16:creationId xmlns:a16="http://schemas.microsoft.com/office/drawing/2014/main" id="{9F71E84E-CF31-4712-B405-6B9D51EF12A2}"/>
              </a:ext>
            </a:extLst>
          </p:cNvPr>
          <p:cNvSpPr txBox="1"/>
          <p:nvPr/>
        </p:nvSpPr>
        <p:spPr>
          <a:xfrm>
            <a:off x="6910549" y="3444848"/>
            <a:ext cx="652743" cy="646331"/>
          </a:xfrm>
          <a:prstGeom prst="rect">
            <a:avLst/>
          </a:prstGeom>
          <a:noFill/>
        </p:spPr>
        <p:txBody>
          <a:bodyPr wrap="none" rtlCol="0">
            <a:spAutoFit/>
          </a:bodyPr>
          <a:lstStyle/>
          <a:p>
            <a:r>
              <a:rPr lang="en-US" sz="3600" dirty="0">
                <a:solidFill>
                  <a:srgbClr val="FF0000"/>
                </a:solidFill>
              </a:rPr>
              <a:t>17</a:t>
            </a:r>
          </a:p>
        </p:txBody>
      </p:sp>
      <p:sp>
        <p:nvSpPr>
          <p:cNvPr id="14" name="TextBox 13">
            <a:extLst>
              <a:ext uri="{FF2B5EF4-FFF2-40B4-BE49-F238E27FC236}">
                <a16:creationId xmlns:a16="http://schemas.microsoft.com/office/drawing/2014/main" id="{79AFA265-207B-4AAB-96CA-67FC8D868EE0}"/>
              </a:ext>
            </a:extLst>
          </p:cNvPr>
          <p:cNvSpPr txBox="1"/>
          <p:nvPr/>
        </p:nvSpPr>
        <p:spPr>
          <a:xfrm>
            <a:off x="7920306" y="1961983"/>
            <a:ext cx="652743" cy="646331"/>
          </a:xfrm>
          <a:prstGeom prst="rect">
            <a:avLst/>
          </a:prstGeom>
          <a:noFill/>
        </p:spPr>
        <p:txBody>
          <a:bodyPr wrap="none" rtlCol="0">
            <a:spAutoFit/>
          </a:bodyPr>
          <a:lstStyle/>
          <a:p>
            <a:r>
              <a:rPr lang="en-US" sz="3600" dirty="0">
                <a:solidFill>
                  <a:srgbClr val="FF0000"/>
                </a:solidFill>
              </a:rPr>
              <a:t>12</a:t>
            </a:r>
          </a:p>
        </p:txBody>
      </p:sp>
      <p:sp>
        <p:nvSpPr>
          <p:cNvPr id="16" name="TextBox 15">
            <a:extLst>
              <a:ext uri="{FF2B5EF4-FFF2-40B4-BE49-F238E27FC236}">
                <a16:creationId xmlns:a16="http://schemas.microsoft.com/office/drawing/2014/main" id="{60F45AFE-AC4F-4CCC-9855-3673A956C4D2}"/>
              </a:ext>
            </a:extLst>
          </p:cNvPr>
          <p:cNvSpPr txBox="1"/>
          <p:nvPr/>
        </p:nvSpPr>
        <p:spPr>
          <a:xfrm>
            <a:off x="9018638" y="3505482"/>
            <a:ext cx="418704" cy="646331"/>
          </a:xfrm>
          <a:prstGeom prst="rect">
            <a:avLst/>
          </a:prstGeom>
          <a:noFill/>
        </p:spPr>
        <p:txBody>
          <a:bodyPr wrap="none" rtlCol="0">
            <a:spAutoFit/>
          </a:bodyPr>
          <a:lstStyle/>
          <a:p>
            <a:r>
              <a:rPr lang="en-US" sz="3600" dirty="0">
                <a:solidFill>
                  <a:srgbClr val="FF0000"/>
                </a:solidFill>
              </a:rPr>
              <a:t>7</a:t>
            </a:r>
          </a:p>
        </p:txBody>
      </p:sp>
      <p:sp>
        <p:nvSpPr>
          <p:cNvPr id="15" name="Footer Placeholder 14">
            <a:extLst>
              <a:ext uri="{FF2B5EF4-FFF2-40B4-BE49-F238E27FC236}">
                <a16:creationId xmlns:a16="http://schemas.microsoft.com/office/drawing/2014/main" id="{16574CEE-3DE4-4C11-8C24-2563AA6E7EE9}"/>
              </a:ext>
            </a:extLst>
          </p:cNvPr>
          <p:cNvSpPr>
            <a:spLocks noGrp="1"/>
          </p:cNvSpPr>
          <p:nvPr>
            <p:ph type="ftr" sz="quarter" idx="11"/>
          </p:nvPr>
        </p:nvSpPr>
        <p:spPr/>
        <p:txBody>
          <a:bodyPr/>
          <a:lstStyle/>
          <a:p>
            <a:r>
              <a:rPr lang="en-US"/>
              <a:t>gracejane.ugoy@deped.gov.ph</a:t>
            </a:r>
          </a:p>
        </p:txBody>
      </p:sp>
      <p:sp>
        <p:nvSpPr>
          <p:cNvPr id="17" name="Slide Number Placeholder 16">
            <a:extLst>
              <a:ext uri="{FF2B5EF4-FFF2-40B4-BE49-F238E27FC236}">
                <a16:creationId xmlns:a16="http://schemas.microsoft.com/office/drawing/2014/main" id="{CB6BB7DE-49DF-4D38-9E4A-21E0803EB535}"/>
              </a:ext>
            </a:extLst>
          </p:cNvPr>
          <p:cNvSpPr>
            <a:spLocks noGrp="1"/>
          </p:cNvSpPr>
          <p:nvPr>
            <p:ph type="sldNum" sz="quarter" idx="12"/>
          </p:nvPr>
        </p:nvSpPr>
        <p:spPr/>
        <p:txBody>
          <a:bodyPr/>
          <a:lstStyle/>
          <a:p>
            <a:fld id="{CA35BD14-A40A-4E91-A4E0-93C3A19178F4}" type="slidenum">
              <a:rPr lang="en-US" smtClean="0"/>
              <a:t>27</a:t>
            </a:fld>
            <a:endParaRPr lang="en-US"/>
          </a:p>
        </p:txBody>
      </p:sp>
    </p:spTree>
    <p:extLst>
      <p:ext uri="{BB962C8B-B14F-4D97-AF65-F5344CB8AC3E}">
        <p14:creationId xmlns:p14="http://schemas.microsoft.com/office/powerpoint/2010/main" val="1887491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0DD550DB-4406-4005-8F99-397F7D8E0A9F}"/>
              </a:ext>
            </a:extLst>
          </p:cNvPr>
          <p:cNvSpPr>
            <a:spLocks noGrp="1"/>
          </p:cNvSpPr>
          <p:nvPr>
            <p:ph type="title"/>
          </p:nvPr>
        </p:nvSpPr>
        <p:spPr>
          <a:xfrm>
            <a:off x="640079" y="2053641"/>
            <a:ext cx="3669161" cy="2760098"/>
          </a:xfrm>
        </p:spPr>
        <p:txBody>
          <a:bodyPr>
            <a:normAutofit/>
          </a:bodyPr>
          <a:lstStyle/>
          <a:p>
            <a:r>
              <a:rPr lang="en-US" sz="5400" dirty="0">
                <a:solidFill>
                  <a:srgbClr val="FFFFFF"/>
                </a:solidFill>
              </a:rPr>
              <a:t>Practice Problem 3:</a:t>
            </a:r>
          </a:p>
        </p:txBody>
      </p:sp>
      <p:sp>
        <p:nvSpPr>
          <p:cNvPr id="7" name="Content Placeholder 6">
            <a:extLst>
              <a:ext uri="{FF2B5EF4-FFF2-40B4-BE49-F238E27FC236}">
                <a16:creationId xmlns:a16="http://schemas.microsoft.com/office/drawing/2014/main" id="{E89D5877-4ACF-4AF9-AE8B-DB109EBC7654}"/>
              </a:ext>
            </a:extLst>
          </p:cNvPr>
          <p:cNvSpPr>
            <a:spLocks noGrp="1"/>
          </p:cNvSpPr>
          <p:nvPr>
            <p:ph idx="1"/>
          </p:nvPr>
        </p:nvSpPr>
        <p:spPr>
          <a:xfrm>
            <a:off x="6090574" y="801866"/>
            <a:ext cx="5306084" cy="5230634"/>
          </a:xfrm>
        </p:spPr>
        <p:txBody>
          <a:bodyPr anchor="ctr">
            <a:normAutofit lnSpcReduction="10000"/>
          </a:bodyPr>
          <a:lstStyle/>
          <a:p>
            <a:pPr marL="0" indent="0" algn="ctr">
              <a:buNone/>
            </a:pPr>
            <a:r>
              <a:rPr lang="en-US" sz="3600" dirty="0">
                <a:solidFill>
                  <a:srgbClr val="000000"/>
                </a:solidFill>
              </a:rPr>
              <a:t>In a town 85% of the people speak Tagalog, 40% speak English and 20% speak Bisaya. Also 32% speak Tagalog and English, 13% speak Tagalog and Bisaya and 10% speak English and Bisaya, find the percentage of people who can speak all the three languages.</a:t>
            </a:r>
          </a:p>
        </p:txBody>
      </p:sp>
      <p:sp>
        <p:nvSpPr>
          <p:cNvPr id="4" name="Footer Placeholder 3">
            <a:extLst>
              <a:ext uri="{FF2B5EF4-FFF2-40B4-BE49-F238E27FC236}">
                <a16:creationId xmlns:a16="http://schemas.microsoft.com/office/drawing/2014/main" id="{2F46E50D-E0CF-4C15-9817-0C41AA234A94}"/>
              </a:ext>
            </a:extLst>
          </p:cNvPr>
          <p:cNvSpPr>
            <a:spLocks noGrp="1"/>
          </p:cNvSpPr>
          <p:nvPr>
            <p:ph type="ftr" sz="quarter" idx="11"/>
          </p:nvPr>
        </p:nvSpPr>
        <p:spPr/>
        <p:txBody>
          <a:bodyPr/>
          <a:lstStyle/>
          <a:p>
            <a:r>
              <a:rPr lang="en-US"/>
              <a:t>gracejane.ugoy@deped.gov.ph</a:t>
            </a:r>
          </a:p>
        </p:txBody>
      </p:sp>
      <p:sp>
        <p:nvSpPr>
          <p:cNvPr id="5" name="Slide Number Placeholder 4">
            <a:extLst>
              <a:ext uri="{FF2B5EF4-FFF2-40B4-BE49-F238E27FC236}">
                <a16:creationId xmlns:a16="http://schemas.microsoft.com/office/drawing/2014/main" id="{DB2B288D-B3C4-4065-85B1-38B9A55F263C}"/>
              </a:ext>
            </a:extLst>
          </p:cNvPr>
          <p:cNvSpPr>
            <a:spLocks noGrp="1"/>
          </p:cNvSpPr>
          <p:nvPr>
            <p:ph type="sldNum" sz="quarter" idx="12"/>
          </p:nvPr>
        </p:nvSpPr>
        <p:spPr/>
        <p:txBody>
          <a:bodyPr/>
          <a:lstStyle/>
          <a:p>
            <a:fld id="{CA35BD14-A40A-4E91-A4E0-93C3A19178F4}" type="slidenum">
              <a:rPr lang="en-US" smtClean="0"/>
              <a:t>28</a:t>
            </a:fld>
            <a:endParaRPr lang="en-US"/>
          </a:p>
        </p:txBody>
      </p:sp>
    </p:spTree>
    <p:extLst>
      <p:ext uri="{BB962C8B-B14F-4D97-AF65-F5344CB8AC3E}">
        <p14:creationId xmlns:p14="http://schemas.microsoft.com/office/powerpoint/2010/main" val="3822248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D550DB-4406-4005-8F99-397F7D8E0A9F}"/>
              </a:ext>
            </a:extLst>
          </p:cNvPr>
          <p:cNvSpPr>
            <a:spLocks noGrp="1"/>
          </p:cNvSpPr>
          <p:nvPr>
            <p:ph type="title"/>
          </p:nvPr>
        </p:nvSpPr>
        <p:spPr>
          <a:xfrm>
            <a:off x="838200" y="365125"/>
            <a:ext cx="10515600" cy="1211427"/>
          </a:xfrm>
        </p:spPr>
        <p:txBody>
          <a:bodyPr>
            <a:noAutofit/>
          </a:bodyPr>
          <a:lstStyle/>
          <a:p>
            <a:r>
              <a:rPr lang="en-US" dirty="0"/>
              <a:t>Given:</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0D4AA11B-8D2E-4BF4-A884-E4BC3A566C3C}"/>
                  </a:ext>
                </a:extLst>
              </p:cNvPr>
              <p:cNvSpPr>
                <a:spLocks noGrp="1"/>
              </p:cNvSpPr>
              <p:nvPr>
                <p:ph idx="1"/>
              </p:nvPr>
            </p:nvSpPr>
            <p:spPr/>
            <p:txBody>
              <a:bodyPr>
                <a:normAutofit fontScale="92500" lnSpcReduction="10000"/>
              </a:bodyPr>
              <a:lstStyle/>
              <a:p>
                <a:pPr marL="0" indent="0">
                  <a:buNone/>
                </a:pPr>
                <a:r>
                  <a:rPr lang="pt-BR" sz="3600" b="0" i="0" dirty="0">
                    <a:solidFill>
                      <a:srgbClr val="000000"/>
                    </a:solidFill>
                    <a:effectLst/>
                    <a:latin typeface="Comic Sans MS" panose="030F0702030302020204" pitchFamily="66" charset="0"/>
                  </a:rPr>
                  <a:t>n(T)  =  85</a:t>
                </a:r>
              </a:p>
              <a:p>
                <a:pPr marL="0" indent="0">
                  <a:buNone/>
                </a:pPr>
                <a:r>
                  <a:rPr lang="pt-BR" sz="3600" b="0" i="0" dirty="0">
                    <a:solidFill>
                      <a:srgbClr val="000000"/>
                    </a:solidFill>
                    <a:effectLst/>
                    <a:latin typeface="Comic Sans MS" panose="030F0702030302020204" pitchFamily="66" charset="0"/>
                  </a:rPr>
                  <a:t>n(E)  =  40</a:t>
                </a:r>
              </a:p>
              <a:p>
                <a:pPr marL="0" indent="0">
                  <a:buNone/>
                </a:pPr>
                <a:r>
                  <a:rPr lang="pt-BR" sz="3600" b="0" i="0" dirty="0">
                    <a:solidFill>
                      <a:srgbClr val="000000"/>
                    </a:solidFill>
                    <a:effectLst/>
                    <a:latin typeface="Comic Sans MS" panose="030F0702030302020204" pitchFamily="66" charset="0"/>
                  </a:rPr>
                  <a:t>n(B)  =  20</a:t>
                </a:r>
              </a:p>
              <a:p>
                <a:pPr marL="0" indent="0">
                  <a:buNone/>
                </a:pPr>
                <a:r>
                  <a:rPr lang="pt-BR" sz="3600" b="0" i="0" dirty="0">
                    <a:solidFill>
                      <a:srgbClr val="000000"/>
                    </a:solidFill>
                    <a:effectLst/>
                    <a:latin typeface="Comic Sans MS" panose="030F0702030302020204" pitchFamily="66" charset="0"/>
                  </a:rPr>
                  <a:t>n(T</a:t>
                </a:r>
                <a14:m>
                  <m:oMath xmlns:m="http://schemas.openxmlformats.org/officeDocument/2006/math">
                    <m:r>
                      <a:rPr lang="pt-BR" sz="3600" b="0" i="1" dirty="0" smtClean="0">
                        <a:solidFill>
                          <a:srgbClr val="000000"/>
                        </a:solidFill>
                        <a:effectLst/>
                        <a:latin typeface="Cambria Math" panose="02040503050406030204" pitchFamily="18" charset="0"/>
                        <a:ea typeface="Cambria Math" panose="02040503050406030204" pitchFamily="18" charset="0"/>
                      </a:rPr>
                      <m:t>∩</m:t>
                    </m:r>
                  </m:oMath>
                </a14:m>
                <a:r>
                  <a:rPr lang="pt-BR" sz="3600" b="0" i="0" dirty="0">
                    <a:solidFill>
                      <a:srgbClr val="000000"/>
                    </a:solidFill>
                    <a:effectLst/>
                    <a:latin typeface="Comic Sans MS" panose="030F0702030302020204" pitchFamily="66" charset="0"/>
                  </a:rPr>
                  <a:t>E)  =  32</a:t>
                </a:r>
              </a:p>
              <a:p>
                <a:pPr marL="0" indent="0">
                  <a:buNone/>
                </a:pPr>
                <a:r>
                  <a:rPr lang="pt-BR" sz="3600" b="0" i="0" dirty="0">
                    <a:solidFill>
                      <a:srgbClr val="000000"/>
                    </a:solidFill>
                    <a:effectLst/>
                    <a:latin typeface="Comic Sans MS" panose="030F0702030302020204" pitchFamily="66" charset="0"/>
                  </a:rPr>
                  <a:t>n(T</a:t>
                </a:r>
                <a:r>
                  <a:rPr lang="pt-BR" sz="3600" b="0" dirty="0">
                    <a:solidFill>
                      <a:srgbClr val="000000"/>
                    </a:solidFill>
                    <a:effectLst/>
                    <a:ea typeface="Cambria Math" panose="02040503050406030204" pitchFamily="18" charset="0"/>
                  </a:rPr>
                  <a:t> </a:t>
                </a:r>
                <a14:m>
                  <m:oMath xmlns:m="http://schemas.openxmlformats.org/officeDocument/2006/math">
                    <m:r>
                      <a:rPr lang="pt-BR" sz="3600" b="0" i="1" dirty="0" smtClean="0">
                        <a:solidFill>
                          <a:srgbClr val="000000"/>
                        </a:solidFill>
                        <a:effectLst/>
                        <a:latin typeface="Cambria Math" panose="02040503050406030204" pitchFamily="18" charset="0"/>
                        <a:ea typeface="Cambria Math" panose="02040503050406030204" pitchFamily="18" charset="0"/>
                      </a:rPr>
                      <m:t>∩</m:t>
                    </m:r>
                  </m:oMath>
                </a14:m>
                <a:r>
                  <a:rPr lang="pt-BR" sz="3600" b="0" i="0" dirty="0">
                    <a:solidFill>
                      <a:srgbClr val="000000"/>
                    </a:solidFill>
                    <a:effectLst/>
                    <a:latin typeface="Comic Sans MS" panose="030F0702030302020204" pitchFamily="66" charset="0"/>
                  </a:rPr>
                  <a:t>B)  =  13</a:t>
                </a:r>
              </a:p>
              <a:p>
                <a:pPr marL="0" indent="0">
                  <a:buNone/>
                </a:pPr>
                <a:r>
                  <a:rPr lang="pt-BR" sz="3600" b="0" i="0" dirty="0">
                    <a:solidFill>
                      <a:srgbClr val="000000"/>
                    </a:solidFill>
                    <a:effectLst/>
                    <a:latin typeface="Comic Sans MS" panose="030F0702030302020204" pitchFamily="66" charset="0"/>
                  </a:rPr>
                  <a:t>n(E</a:t>
                </a:r>
                <a:r>
                  <a:rPr lang="pt-BR" sz="3600" b="0" dirty="0">
                    <a:solidFill>
                      <a:srgbClr val="000000"/>
                    </a:solidFill>
                    <a:effectLst/>
                    <a:ea typeface="Cambria Math" panose="02040503050406030204" pitchFamily="18" charset="0"/>
                  </a:rPr>
                  <a:t> </a:t>
                </a:r>
                <a14:m>
                  <m:oMath xmlns:m="http://schemas.openxmlformats.org/officeDocument/2006/math">
                    <m:r>
                      <a:rPr lang="pt-BR" sz="3600" b="0" i="1" dirty="0" smtClean="0">
                        <a:solidFill>
                          <a:srgbClr val="000000"/>
                        </a:solidFill>
                        <a:effectLst/>
                        <a:latin typeface="Cambria Math" panose="02040503050406030204" pitchFamily="18" charset="0"/>
                        <a:ea typeface="Cambria Math" panose="02040503050406030204" pitchFamily="18" charset="0"/>
                      </a:rPr>
                      <m:t>∩ </m:t>
                    </m:r>
                  </m:oMath>
                </a14:m>
                <a:r>
                  <a:rPr lang="pt-BR" sz="3600" b="0" i="0" dirty="0">
                    <a:solidFill>
                      <a:srgbClr val="000000"/>
                    </a:solidFill>
                    <a:effectLst/>
                    <a:latin typeface="Comic Sans MS" panose="030F0702030302020204" pitchFamily="66" charset="0"/>
                  </a:rPr>
                  <a:t>H)  =  10</a:t>
                </a:r>
              </a:p>
              <a:p>
                <a:pPr marL="0" indent="0">
                  <a:buNone/>
                </a:pPr>
                <a:r>
                  <a:rPr lang="pt-BR" sz="3600" dirty="0">
                    <a:solidFill>
                      <a:srgbClr val="000000"/>
                    </a:solidFill>
                    <a:latin typeface="Comic Sans MS" panose="030F0702030302020204" pitchFamily="66" charset="0"/>
                  </a:rPr>
                  <a:t>X = speak all three</a:t>
                </a:r>
              </a:p>
              <a:p>
                <a:pPr marL="0" indent="0">
                  <a:buNone/>
                </a:pPr>
                <a:r>
                  <a:rPr lang="pt-BR" sz="3600" b="0" i="0" dirty="0">
                    <a:solidFill>
                      <a:srgbClr val="000000"/>
                    </a:solidFill>
                    <a:effectLst/>
                    <a:latin typeface="Comic Sans MS" panose="030F0702030302020204" pitchFamily="66" charset="0"/>
                  </a:rPr>
                  <a:t>languages</a:t>
                </a:r>
              </a:p>
            </p:txBody>
          </p:sp>
        </mc:Choice>
        <mc:Fallback xmlns="">
          <p:sp>
            <p:nvSpPr>
              <p:cNvPr id="4" name="Content Placeholder 3">
                <a:extLst>
                  <a:ext uri="{FF2B5EF4-FFF2-40B4-BE49-F238E27FC236}">
                    <a16:creationId xmlns:a16="http://schemas.microsoft.com/office/drawing/2014/main" id="{0D4AA11B-8D2E-4BF4-A884-E4BC3A566C3C}"/>
                  </a:ext>
                </a:extLst>
              </p:cNvPr>
              <p:cNvSpPr>
                <a:spLocks noGrp="1" noRot="1" noChangeAspect="1" noMove="1" noResize="1" noEditPoints="1" noAdjustHandles="1" noChangeArrowheads="1" noChangeShapeType="1" noTextEdit="1"/>
              </p:cNvSpPr>
              <p:nvPr>
                <p:ph idx="1"/>
              </p:nvPr>
            </p:nvSpPr>
            <p:spPr>
              <a:blipFill>
                <a:blip r:embed="rId3"/>
                <a:stretch>
                  <a:fillRect l="-1565" t="-4062" b="-1401"/>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F9B62AA0-3F69-4A35-A87D-9FCFB9172EB2}"/>
              </a:ext>
            </a:extLst>
          </p:cNvPr>
          <p:cNvSpPr/>
          <p:nvPr/>
        </p:nvSpPr>
        <p:spPr>
          <a:xfrm>
            <a:off x="5139559" y="898634"/>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48EE3E08-5076-4D0D-ABF9-A998FB75E83E}"/>
              </a:ext>
            </a:extLst>
          </p:cNvPr>
          <p:cNvSpPr/>
          <p:nvPr/>
        </p:nvSpPr>
        <p:spPr>
          <a:xfrm>
            <a:off x="7554311" y="898633"/>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ED62E157-B3C9-4F4C-847B-05149C2F66F5}"/>
              </a:ext>
            </a:extLst>
          </p:cNvPr>
          <p:cNvSpPr/>
          <p:nvPr/>
        </p:nvSpPr>
        <p:spPr>
          <a:xfrm>
            <a:off x="6346935" y="2809108"/>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A1FC097-D5F6-42C5-B90A-76F2385E0ADA}"/>
              </a:ext>
            </a:extLst>
          </p:cNvPr>
          <p:cNvSpPr txBox="1"/>
          <p:nvPr/>
        </p:nvSpPr>
        <p:spPr>
          <a:xfrm>
            <a:off x="8037327" y="2961627"/>
            <a:ext cx="38504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FF0000"/>
                </a:solidFill>
                <a:latin typeface="Calibri" panose="020F0502020204030204"/>
              </a:rPr>
              <a:t>x</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3CFA5ED-BF42-4E5A-824C-0DFEB4DB5A40}"/>
              </a:ext>
            </a:extLst>
          </p:cNvPr>
          <p:cNvSpPr txBox="1"/>
          <p:nvPr/>
        </p:nvSpPr>
        <p:spPr>
          <a:xfrm>
            <a:off x="6096000" y="1292772"/>
            <a:ext cx="434734"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Calibri" panose="020F0502020204030204"/>
              </a:rPr>
              <a:t>T</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A462032-5D3F-47F1-85F9-4553556BC1C2}"/>
              </a:ext>
            </a:extLst>
          </p:cNvPr>
          <p:cNvSpPr txBox="1"/>
          <p:nvPr/>
        </p:nvSpPr>
        <p:spPr>
          <a:xfrm>
            <a:off x="9745718" y="1292772"/>
            <a:ext cx="434734"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Calibri" panose="020F0502020204030204"/>
              </a:rPr>
              <a:t>E</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133E98B-F6D0-4DE6-ABE5-65C43A9CEA1C}"/>
              </a:ext>
            </a:extLst>
          </p:cNvPr>
          <p:cNvSpPr txBox="1"/>
          <p:nvPr/>
        </p:nvSpPr>
        <p:spPr>
          <a:xfrm>
            <a:off x="7894659" y="4370933"/>
            <a:ext cx="463588"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B</a:t>
            </a:r>
          </a:p>
        </p:txBody>
      </p:sp>
      <p:sp>
        <p:nvSpPr>
          <p:cNvPr id="13" name="Footer Placeholder 12">
            <a:extLst>
              <a:ext uri="{FF2B5EF4-FFF2-40B4-BE49-F238E27FC236}">
                <a16:creationId xmlns:a16="http://schemas.microsoft.com/office/drawing/2014/main" id="{CBB2664B-FF4A-452E-99D3-C31C9D238463}"/>
              </a:ext>
            </a:extLst>
          </p:cNvPr>
          <p:cNvSpPr>
            <a:spLocks noGrp="1"/>
          </p:cNvSpPr>
          <p:nvPr>
            <p:ph type="ftr" sz="quarter" idx="11"/>
          </p:nvPr>
        </p:nvSpPr>
        <p:spPr/>
        <p:txBody>
          <a:bodyPr/>
          <a:lstStyle/>
          <a:p>
            <a:r>
              <a:rPr lang="en-US"/>
              <a:t>gracejane.ugoy@deped.gov.ph</a:t>
            </a:r>
          </a:p>
        </p:txBody>
      </p:sp>
      <p:sp>
        <p:nvSpPr>
          <p:cNvPr id="14" name="Slide Number Placeholder 13">
            <a:extLst>
              <a:ext uri="{FF2B5EF4-FFF2-40B4-BE49-F238E27FC236}">
                <a16:creationId xmlns:a16="http://schemas.microsoft.com/office/drawing/2014/main" id="{B81CE074-D20D-4C7B-B7C9-49B559ADDA9B}"/>
              </a:ext>
            </a:extLst>
          </p:cNvPr>
          <p:cNvSpPr>
            <a:spLocks noGrp="1"/>
          </p:cNvSpPr>
          <p:nvPr>
            <p:ph type="sldNum" sz="quarter" idx="12"/>
          </p:nvPr>
        </p:nvSpPr>
        <p:spPr/>
        <p:txBody>
          <a:bodyPr/>
          <a:lstStyle/>
          <a:p>
            <a:fld id="{CA35BD14-A40A-4E91-A4E0-93C3A19178F4}" type="slidenum">
              <a:rPr lang="en-US" smtClean="0"/>
              <a:t>29</a:t>
            </a:fld>
            <a:endParaRPr lang="en-US"/>
          </a:p>
        </p:txBody>
      </p:sp>
    </p:spTree>
    <p:extLst>
      <p:ext uri="{BB962C8B-B14F-4D97-AF65-F5344CB8AC3E}">
        <p14:creationId xmlns:p14="http://schemas.microsoft.com/office/powerpoint/2010/main" val="2884420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B019-4DA6-4692-8FD0-FC3F9BD4B74A}"/>
              </a:ext>
            </a:extLst>
          </p:cNvPr>
          <p:cNvSpPr>
            <a:spLocks noGrp="1"/>
          </p:cNvSpPr>
          <p:nvPr>
            <p:ph type="title"/>
          </p:nvPr>
        </p:nvSpPr>
        <p:spPr/>
        <p:txBody>
          <a:bodyPr>
            <a:normAutofit/>
          </a:bodyPr>
          <a:lstStyle/>
          <a:p>
            <a:r>
              <a:rPr lang="en-US" sz="5400" dirty="0">
                <a:latin typeface="AR BERKLEY" panose="02000000000000000000" pitchFamily="2" charset="0"/>
              </a:rPr>
              <a:t>Concepts you should know first:</a:t>
            </a:r>
          </a:p>
        </p:txBody>
      </p:sp>
      <p:sp>
        <p:nvSpPr>
          <p:cNvPr id="3" name="Content Placeholder 2">
            <a:extLst>
              <a:ext uri="{FF2B5EF4-FFF2-40B4-BE49-F238E27FC236}">
                <a16:creationId xmlns:a16="http://schemas.microsoft.com/office/drawing/2014/main" id="{545646EE-BDA4-48AB-9EAD-BED66163669B}"/>
              </a:ext>
            </a:extLst>
          </p:cNvPr>
          <p:cNvSpPr>
            <a:spLocks noGrp="1"/>
          </p:cNvSpPr>
          <p:nvPr>
            <p:ph idx="1"/>
          </p:nvPr>
        </p:nvSpPr>
        <p:spPr>
          <a:xfrm>
            <a:off x="838200" y="1907009"/>
            <a:ext cx="2875085" cy="1185202"/>
          </a:xfrm>
          <a:solidFill>
            <a:srgbClr val="00B0F0"/>
          </a:solidFill>
        </p:spPr>
        <p:txBody>
          <a:bodyPr>
            <a:normAutofit fontScale="92500" lnSpcReduction="10000"/>
          </a:bodyPr>
          <a:lstStyle/>
          <a:p>
            <a:pPr marL="0" indent="0" algn="ctr">
              <a:lnSpc>
                <a:spcPct val="120000"/>
              </a:lnSpc>
              <a:spcBef>
                <a:spcPts val="0"/>
              </a:spcBef>
              <a:buNone/>
            </a:pPr>
            <a:r>
              <a:rPr lang="en-US" sz="7200" b="1" dirty="0">
                <a:ln w="22225">
                  <a:solidFill>
                    <a:schemeClr val="accent2"/>
                  </a:solidFill>
                  <a:prstDash val="solid"/>
                </a:ln>
                <a:solidFill>
                  <a:schemeClr val="accent2">
                    <a:lumMod val="40000"/>
                    <a:lumOff val="60000"/>
                  </a:schemeClr>
                </a:solidFill>
              </a:rPr>
              <a:t>Union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F33D823-B3B8-4795-9588-65830A4E7403}"/>
                  </a:ext>
                </a:extLst>
              </p:cNvPr>
              <p:cNvSpPr txBox="1"/>
              <p:nvPr/>
            </p:nvSpPr>
            <p:spPr>
              <a:xfrm>
                <a:off x="1857358" y="3747052"/>
                <a:ext cx="836768"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7200" i="1" smtClean="0">
                          <a:latin typeface="Cambria Math" panose="02040503050406030204" pitchFamily="18" charset="0"/>
                          <a:ea typeface="Cambria Math" panose="02040503050406030204" pitchFamily="18" charset="0"/>
                        </a:rPr>
                        <m:t>∪</m:t>
                      </m:r>
                    </m:oMath>
                  </m:oMathPara>
                </a14:m>
                <a:endParaRPr lang="en-US" sz="7200" dirty="0"/>
              </a:p>
            </p:txBody>
          </p:sp>
        </mc:Choice>
        <mc:Fallback xmlns="">
          <p:sp>
            <p:nvSpPr>
              <p:cNvPr id="4" name="TextBox 3">
                <a:extLst>
                  <a:ext uri="{FF2B5EF4-FFF2-40B4-BE49-F238E27FC236}">
                    <a16:creationId xmlns:a16="http://schemas.microsoft.com/office/drawing/2014/main" id="{6F33D823-B3B8-4795-9588-65830A4E7403}"/>
                  </a:ext>
                </a:extLst>
              </p:cNvPr>
              <p:cNvSpPr txBox="1">
                <a:spLocks noRot="1" noChangeAspect="1" noMove="1" noResize="1" noEditPoints="1" noAdjustHandles="1" noChangeArrowheads="1" noChangeShapeType="1" noTextEdit="1"/>
              </p:cNvSpPr>
              <p:nvPr/>
            </p:nvSpPr>
            <p:spPr>
              <a:xfrm>
                <a:off x="1857358" y="3747052"/>
                <a:ext cx="836768" cy="110799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BFDFBC1-B342-4D66-8B86-8C036BB90138}"/>
                  </a:ext>
                </a:extLst>
              </p:cNvPr>
              <p:cNvSpPr txBox="1"/>
              <p:nvPr/>
            </p:nvSpPr>
            <p:spPr>
              <a:xfrm>
                <a:off x="90624" y="5263556"/>
                <a:ext cx="4370235"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7200" b="0" i="1" smtClean="0">
                          <a:latin typeface="Cambria Math" panose="02040503050406030204" pitchFamily="18" charset="0"/>
                          <a:ea typeface="Cambria Math" panose="02040503050406030204" pitchFamily="18" charset="0"/>
                        </a:rPr>
                        <m:t>𝐶𝑜𝑚𝑏𝑖𝑛𝑒𝑑</m:t>
                      </m:r>
                    </m:oMath>
                  </m:oMathPara>
                </a14:m>
                <a:endParaRPr lang="en-US" sz="7200" dirty="0"/>
              </a:p>
            </p:txBody>
          </p:sp>
        </mc:Choice>
        <mc:Fallback xmlns="">
          <p:sp>
            <p:nvSpPr>
              <p:cNvPr id="6" name="TextBox 5">
                <a:extLst>
                  <a:ext uri="{FF2B5EF4-FFF2-40B4-BE49-F238E27FC236}">
                    <a16:creationId xmlns:a16="http://schemas.microsoft.com/office/drawing/2014/main" id="{9BFDFBC1-B342-4D66-8B86-8C036BB90138}"/>
                  </a:ext>
                </a:extLst>
              </p:cNvPr>
              <p:cNvSpPr txBox="1">
                <a:spLocks noRot="1" noChangeAspect="1" noMove="1" noResize="1" noEditPoints="1" noAdjustHandles="1" noChangeArrowheads="1" noChangeShapeType="1" noTextEdit="1"/>
              </p:cNvSpPr>
              <p:nvPr/>
            </p:nvSpPr>
            <p:spPr>
              <a:xfrm>
                <a:off x="90624" y="5263556"/>
                <a:ext cx="4370235" cy="1107996"/>
              </a:xfrm>
              <a:prstGeom prst="rect">
                <a:avLst/>
              </a:prstGeom>
              <a:blipFill>
                <a:blip r:embed="rId5"/>
                <a:stretch>
                  <a:fillRect/>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F2BD80D9-2193-42D3-ADA3-92E166C118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1957" y="2426303"/>
            <a:ext cx="3432809" cy="25059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C6BEA1A-3B5C-48F4-A48A-CD6DE6E6195C}"/>
                  </a:ext>
                </a:extLst>
              </p:cNvPr>
              <p:cNvSpPr txBox="1"/>
              <p:nvPr/>
            </p:nvSpPr>
            <p:spPr>
              <a:xfrm>
                <a:off x="5661455" y="5202001"/>
                <a:ext cx="1373709"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ea typeface="Cambria Math" panose="02040503050406030204" pitchFamily="18" charset="0"/>
                        </a:rPr>
                        <m:t>𝐴</m:t>
                      </m:r>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𝐵</m:t>
                      </m:r>
                    </m:oMath>
                  </m:oMathPara>
                </a14:m>
                <a:endParaRPr lang="en-US" sz="4000" dirty="0"/>
              </a:p>
            </p:txBody>
          </p:sp>
        </mc:Choice>
        <mc:Fallback xmlns="">
          <p:sp>
            <p:nvSpPr>
              <p:cNvPr id="10" name="TextBox 9">
                <a:extLst>
                  <a:ext uri="{FF2B5EF4-FFF2-40B4-BE49-F238E27FC236}">
                    <a16:creationId xmlns:a16="http://schemas.microsoft.com/office/drawing/2014/main" id="{BC6BEA1A-3B5C-48F4-A48A-CD6DE6E6195C}"/>
                  </a:ext>
                </a:extLst>
              </p:cNvPr>
              <p:cNvSpPr txBox="1">
                <a:spLocks noRot="1" noChangeAspect="1" noMove="1" noResize="1" noEditPoints="1" noAdjustHandles="1" noChangeArrowheads="1" noChangeShapeType="1" noTextEdit="1"/>
              </p:cNvSpPr>
              <p:nvPr/>
            </p:nvSpPr>
            <p:spPr>
              <a:xfrm>
                <a:off x="5661455" y="5202001"/>
                <a:ext cx="1373709" cy="615553"/>
              </a:xfrm>
              <a:prstGeom prst="rect">
                <a:avLst/>
              </a:prstGeom>
              <a:blipFill>
                <a:blip r:embed="rId7"/>
                <a:stretch>
                  <a:fillRect/>
                </a:stretch>
              </a:blipFill>
            </p:spPr>
            <p:txBody>
              <a:bodyPr/>
              <a:lstStyle/>
              <a:p>
                <a:r>
                  <a:rPr lang="en-US">
                    <a:noFill/>
                  </a:rPr>
                  <a:t> </a:t>
                </a:r>
              </a:p>
            </p:txBody>
          </p:sp>
        </mc:Fallback>
      </mc:AlternateContent>
      <p:pic>
        <p:nvPicPr>
          <p:cNvPr id="1030" name="Picture 6">
            <a:extLst>
              <a:ext uri="{FF2B5EF4-FFF2-40B4-BE49-F238E27FC236}">
                <a16:creationId xmlns:a16="http://schemas.microsoft.com/office/drawing/2014/main" id="{49A24430-39CC-4DFF-A965-00738A687E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46266" y="2426302"/>
            <a:ext cx="2807534" cy="25059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BF42131-6F77-4A7A-AC43-C3CA46697C1F}"/>
                  </a:ext>
                </a:extLst>
              </p:cNvPr>
              <p:cNvSpPr txBox="1"/>
              <p:nvPr/>
            </p:nvSpPr>
            <p:spPr>
              <a:xfrm>
                <a:off x="8970399" y="5095167"/>
                <a:ext cx="2383401" cy="707886"/>
              </a:xfrm>
              <a:prstGeom prst="rect">
                <a:avLst/>
              </a:prstGeom>
              <a:noFill/>
            </p:spPr>
            <p:txBody>
              <a:bodyPr wrap="square">
                <a:spAutoFit/>
              </a:bodyPr>
              <a:lstStyle/>
              <a:p>
                <a:pPr lvl="0">
                  <a:defRPr/>
                </a:pP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𝐴</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𝐵</m:t>
                    </m:r>
                  </m:oMath>
                </a14:m>
                <a:r>
                  <a:rPr lang="en-US" sz="4000" dirty="0">
                    <a:solidFill>
                      <a:prstClr val="black"/>
                    </a:solidFill>
                    <a:ea typeface="Cambria Math" panose="02040503050406030204" pitchFamily="18" charset="0"/>
                  </a:rPr>
                  <a:t> </a:t>
                </a:r>
                <a14:m>
                  <m:oMath xmlns:m="http://schemas.openxmlformats.org/officeDocument/2006/math">
                    <m:r>
                      <a:rPr lang="en-US" sz="4000" i="1">
                        <a:solidFill>
                          <a:prstClr val="black"/>
                        </a:solidFill>
                        <a:latin typeface="Cambria Math" panose="02040503050406030204" pitchFamily="18" charset="0"/>
                        <a:ea typeface="Cambria Math" panose="02040503050406030204" pitchFamily="18" charset="0"/>
                      </a:rPr>
                      <m:t>∪</m:t>
                    </m:r>
                    <m:r>
                      <m:rPr>
                        <m:sty m:val="p"/>
                      </m:rPr>
                      <a:rPr lang="en-US" sz="4000" b="0" i="0" smtClean="0">
                        <a:solidFill>
                          <a:prstClr val="black"/>
                        </a:solidFill>
                        <a:latin typeface="Cambria Math" panose="02040503050406030204" pitchFamily="18" charset="0"/>
                        <a:ea typeface="Cambria Math" panose="02040503050406030204" pitchFamily="18" charset="0"/>
                      </a:rPr>
                      <m:t>C</m:t>
                    </m:r>
                  </m:oMath>
                </a14:m>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0" name="TextBox 19">
                <a:extLst>
                  <a:ext uri="{FF2B5EF4-FFF2-40B4-BE49-F238E27FC236}">
                    <a16:creationId xmlns:a16="http://schemas.microsoft.com/office/drawing/2014/main" id="{ABF42131-6F77-4A7A-AC43-C3CA46697C1F}"/>
                  </a:ext>
                </a:extLst>
              </p:cNvPr>
              <p:cNvSpPr txBox="1">
                <a:spLocks noRot="1" noChangeAspect="1" noMove="1" noResize="1" noEditPoints="1" noAdjustHandles="1" noChangeArrowheads="1" noChangeShapeType="1" noTextEdit="1"/>
              </p:cNvSpPr>
              <p:nvPr/>
            </p:nvSpPr>
            <p:spPr>
              <a:xfrm>
                <a:off x="8970399" y="5095167"/>
                <a:ext cx="2383401" cy="707886"/>
              </a:xfrm>
              <a:prstGeom prst="rect">
                <a:avLst/>
              </a:prstGeom>
              <a:blipFill>
                <a:blip r:embed="rId9"/>
                <a:stretch>
                  <a:fillRect/>
                </a:stretch>
              </a:blipFill>
            </p:spPr>
            <p:txBody>
              <a:bodyPr/>
              <a:lstStyle/>
              <a:p>
                <a:r>
                  <a:rPr lang="en-US">
                    <a:noFill/>
                  </a:rPr>
                  <a:t> </a:t>
                </a:r>
              </a:p>
            </p:txBody>
          </p:sp>
        </mc:Fallback>
      </mc:AlternateContent>
      <p:sp>
        <p:nvSpPr>
          <p:cNvPr id="12" name="Footer Placeholder 11">
            <a:extLst>
              <a:ext uri="{FF2B5EF4-FFF2-40B4-BE49-F238E27FC236}">
                <a16:creationId xmlns:a16="http://schemas.microsoft.com/office/drawing/2014/main" id="{6053DAD3-666F-42E4-AD4B-30430AF7BCAA}"/>
              </a:ext>
            </a:extLst>
          </p:cNvPr>
          <p:cNvSpPr>
            <a:spLocks noGrp="1"/>
          </p:cNvSpPr>
          <p:nvPr>
            <p:ph type="ftr" sz="quarter" idx="11"/>
          </p:nvPr>
        </p:nvSpPr>
        <p:spPr/>
        <p:txBody>
          <a:bodyPr/>
          <a:lstStyle/>
          <a:p>
            <a:r>
              <a:rPr lang="en-US"/>
              <a:t>gracejane.ugoy@deped.gov.ph</a:t>
            </a:r>
          </a:p>
        </p:txBody>
      </p:sp>
      <p:sp>
        <p:nvSpPr>
          <p:cNvPr id="13" name="Slide Number Placeholder 12">
            <a:extLst>
              <a:ext uri="{FF2B5EF4-FFF2-40B4-BE49-F238E27FC236}">
                <a16:creationId xmlns:a16="http://schemas.microsoft.com/office/drawing/2014/main" id="{82E47EAD-E302-453E-982E-A6B599A1A92B}"/>
              </a:ext>
            </a:extLst>
          </p:cNvPr>
          <p:cNvSpPr>
            <a:spLocks noGrp="1"/>
          </p:cNvSpPr>
          <p:nvPr>
            <p:ph type="sldNum" sz="quarter" idx="12"/>
          </p:nvPr>
        </p:nvSpPr>
        <p:spPr/>
        <p:txBody>
          <a:bodyPr/>
          <a:lstStyle/>
          <a:p>
            <a:fld id="{CA35BD14-A40A-4E91-A4E0-93C3A19178F4}" type="slidenum">
              <a:rPr lang="en-US" smtClean="0"/>
              <a:t>3</a:t>
            </a:fld>
            <a:endParaRPr lang="en-US"/>
          </a:p>
        </p:txBody>
      </p:sp>
    </p:spTree>
    <p:custDataLst>
      <p:tags r:id="rId1"/>
    </p:custDataLst>
    <p:extLst>
      <p:ext uri="{BB962C8B-B14F-4D97-AF65-F5344CB8AC3E}">
        <p14:creationId xmlns:p14="http://schemas.microsoft.com/office/powerpoint/2010/main" val="125637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xit" presetSubtype="0" fill="hold" grpId="1" nodeType="afterEffect">
                                  <p:stCondLst>
                                    <p:cond delay="0"/>
                                  </p:stCondLst>
                                  <p:childTnLst>
                                    <p:animEffect transition="out" filter="fade">
                                      <p:cBhvr>
                                        <p:cTn id="10" dur="1000"/>
                                        <p:tgtEl>
                                          <p:spTgt spid="4"/>
                                        </p:tgtEl>
                                      </p:cBhvr>
                                    </p:animEffect>
                                    <p:set>
                                      <p:cBhvr>
                                        <p:cTn id="11" dur="1" fill="hold">
                                          <p:stCondLst>
                                            <p:cond delay="9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par>
                          <p:cTn id="17" fill="hold">
                            <p:stCondLst>
                              <p:cond delay="1000"/>
                            </p:stCondLst>
                            <p:childTnLst>
                              <p:par>
                                <p:cTn id="18" presetID="10" presetClass="exit" presetSubtype="0" fill="hold" grpId="1" nodeType="afterEffect">
                                  <p:stCondLst>
                                    <p:cond delay="0"/>
                                  </p:stCondLst>
                                  <p:childTnLst>
                                    <p:animEffect transition="out" filter="fade">
                                      <p:cBhvr>
                                        <p:cTn id="19" dur="1000"/>
                                        <p:tgtEl>
                                          <p:spTgt spid="6"/>
                                        </p:tgtEl>
                                      </p:cBhvr>
                                    </p:animEffect>
                                    <p:set>
                                      <p:cBhvr>
                                        <p:cTn id="20" dur="1" fill="hold">
                                          <p:stCondLst>
                                            <p:cond delay="9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30"/>
                                        </p:tgtEl>
                                        <p:attrNameLst>
                                          <p:attrName>style.visibility</p:attrName>
                                        </p:attrNameLst>
                                      </p:cBhvr>
                                      <p:to>
                                        <p:strVal val="visible"/>
                                      </p:to>
                                    </p:set>
                                    <p:animEffect transition="in" filter="fade">
                                      <p:cBhvr>
                                        <p:cTn id="33" dur="500"/>
                                        <p:tgtEl>
                                          <p:spTgt spid="10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10"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D550DB-4406-4005-8F99-397F7D8E0A9F}"/>
              </a:ext>
            </a:extLst>
          </p:cNvPr>
          <p:cNvSpPr>
            <a:spLocks noGrp="1"/>
          </p:cNvSpPr>
          <p:nvPr>
            <p:ph type="title"/>
          </p:nvPr>
        </p:nvSpPr>
        <p:spPr>
          <a:xfrm>
            <a:off x="838200" y="365125"/>
            <a:ext cx="10515600" cy="1211427"/>
          </a:xfrm>
        </p:spPr>
        <p:txBody>
          <a:bodyPr>
            <a:noAutofit/>
          </a:bodyPr>
          <a:lstStyle/>
          <a:p>
            <a:r>
              <a:rPr lang="en-US" dirty="0"/>
              <a:t>Equations:</a:t>
            </a:r>
          </a:p>
        </p:txBody>
      </p:sp>
      <p:sp>
        <p:nvSpPr>
          <p:cNvPr id="4" name="Content Placeholder 3">
            <a:extLst>
              <a:ext uri="{FF2B5EF4-FFF2-40B4-BE49-F238E27FC236}">
                <a16:creationId xmlns:a16="http://schemas.microsoft.com/office/drawing/2014/main" id="{0D4AA11B-8D2E-4BF4-A884-E4BC3A566C3C}"/>
              </a:ext>
            </a:extLst>
          </p:cNvPr>
          <p:cNvSpPr>
            <a:spLocks noGrp="1"/>
          </p:cNvSpPr>
          <p:nvPr>
            <p:ph idx="1"/>
          </p:nvPr>
        </p:nvSpPr>
        <p:spPr/>
        <p:txBody>
          <a:bodyPr>
            <a:normAutofit/>
          </a:bodyPr>
          <a:lstStyle/>
          <a:p>
            <a:pPr marL="0" indent="0">
              <a:buNone/>
            </a:pPr>
            <a:r>
              <a:rPr lang="pt-BR" sz="2400" b="0" i="0" dirty="0">
                <a:solidFill>
                  <a:srgbClr val="000000"/>
                </a:solidFill>
                <a:effectLst/>
                <a:latin typeface="Comic Sans MS" panose="030F0702030302020204" pitchFamily="66" charset="0"/>
              </a:rPr>
              <a:t>T = 85−(32−x)−(13 −x) −x</a:t>
            </a:r>
          </a:p>
          <a:p>
            <a:pPr marL="0" indent="0">
              <a:buNone/>
            </a:pPr>
            <a:r>
              <a:rPr lang="pt-BR" sz="2400" dirty="0">
                <a:solidFill>
                  <a:srgbClr val="000000"/>
                </a:solidFill>
                <a:latin typeface="Comic Sans MS" panose="030F0702030302020204" pitchFamily="66" charset="0"/>
              </a:rPr>
              <a:t>  </a:t>
            </a:r>
          </a:p>
          <a:p>
            <a:pPr marL="0" indent="0">
              <a:buNone/>
            </a:pPr>
            <a:endParaRPr lang="pt-BR" sz="2400" b="0" i="0" dirty="0">
              <a:solidFill>
                <a:srgbClr val="000000"/>
              </a:solidFill>
              <a:effectLst/>
              <a:latin typeface="Comic Sans MS" panose="030F0702030302020204" pitchFamily="66" charset="0"/>
            </a:endParaRPr>
          </a:p>
          <a:p>
            <a:pPr marL="0" indent="0">
              <a:buNone/>
            </a:pPr>
            <a:endParaRPr lang="pt-BR" sz="2400" dirty="0">
              <a:solidFill>
                <a:srgbClr val="000000"/>
              </a:solidFill>
              <a:latin typeface="Comic Sans MS" panose="030F0702030302020204" pitchFamily="66" charset="0"/>
            </a:endParaRPr>
          </a:p>
          <a:p>
            <a:pPr marL="0" indent="0">
              <a:buNone/>
            </a:pPr>
            <a:r>
              <a:rPr lang="pt-BR" sz="2400" b="0" i="0" dirty="0">
                <a:solidFill>
                  <a:srgbClr val="000000"/>
                </a:solidFill>
                <a:effectLst/>
                <a:latin typeface="Comic Sans MS" panose="030F0702030302020204" pitchFamily="66" charset="0"/>
              </a:rPr>
              <a:t>E = </a:t>
            </a:r>
            <a:r>
              <a:rPr lang="pt-BR" sz="2400" dirty="0">
                <a:solidFill>
                  <a:srgbClr val="000000"/>
                </a:solidFill>
                <a:latin typeface="Comic Sans MS" panose="030F0702030302020204" pitchFamily="66" charset="0"/>
              </a:rPr>
              <a:t>40</a:t>
            </a:r>
            <a:r>
              <a:rPr lang="pt-BR" sz="2400" b="0" i="0" dirty="0">
                <a:solidFill>
                  <a:srgbClr val="000000"/>
                </a:solidFill>
                <a:effectLst/>
                <a:latin typeface="Comic Sans MS" panose="030F0702030302020204" pitchFamily="66" charset="0"/>
              </a:rPr>
              <a:t>−(32−x)−(10 −x) −x</a:t>
            </a:r>
          </a:p>
          <a:p>
            <a:pPr marL="0" indent="0">
              <a:buNone/>
            </a:pPr>
            <a:endParaRPr lang="pt-BR" sz="2400" dirty="0">
              <a:solidFill>
                <a:srgbClr val="000000"/>
              </a:solidFill>
              <a:latin typeface="Comic Sans MS" panose="030F0702030302020204" pitchFamily="66" charset="0"/>
            </a:endParaRPr>
          </a:p>
          <a:p>
            <a:pPr marL="0" indent="0">
              <a:buNone/>
            </a:pPr>
            <a:endParaRPr lang="pt-BR" sz="2400" b="0" i="0" dirty="0">
              <a:solidFill>
                <a:srgbClr val="000000"/>
              </a:solidFill>
              <a:effectLst/>
              <a:latin typeface="Comic Sans MS" panose="030F0702030302020204" pitchFamily="66" charset="0"/>
            </a:endParaRPr>
          </a:p>
          <a:p>
            <a:pPr marL="0" indent="0">
              <a:buNone/>
            </a:pPr>
            <a:endParaRPr lang="pt-BR" sz="2400" dirty="0">
              <a:solidFill>
                <a:srgbClr val="000000"/>
              </a:solidFill>
              <a:latin typeface="Comic Sans MS" panose="030F0702030302020204" pitchFamily="66" charset="0"/>
            </a:endParaRPr>
          </a:p>
          <a:p>
            <a:pPr marL="0" indent="0">
              <a:buNone/>
            </a:pPr>
            <a:r>
              <a:rPr lang="pt-BR" sz="2400" dirty="0">
                <a:solidFill>
                  <a:srgbClr val="000000"/>
                </a:solidFill>
                <a:latin typeface="Comic Sans MS" panose="030F0702030302020204" pitchFamily="66" charset="0"/>
              </a:rPr>
              <a:t>B</a:t>
            </a:r>
            <a:r>
              <a:rPr lang="pt-BR" sz="2400" b="0" i="0" dirty="0">
                <a:solidFill>
                  <a:srgbClr val="000000"/>
                </a:solidFill>
                <a:effectLst/>
                <a:latin typeface="Comic Sans MS" panose="030F0702030302020204" pitchFamily="66" charset="0"/>
              </a:rPr>
              <a:t> = 2</a:t>
            </a:r>
            <a:r>
              <a:rPr lang="pt-BR" sz="2400" dirty="0">
                <a:solidFill>
                  <a:srgbClr val="000000"/>
                </a:solidFill>
                <a:latin typeface="Comic Sans MS" panose="030F0702030302020204" pitchFamily="66" charset="0"/>
              </a:rPr>
              <a:t>0</a:t>
            </a:r>
            <a:r>
              <a:rPr lang="pt-BR" sz="2400" b="0" i="0" dirty="0">
                <a:solidFill>
                  <a:srgbClr val="000000"/>
                </a:solidFill>
                <a:effectLst/>
                <a:latin typeface="Comic Sans MS" panose="030F0702030302020204" pitchFamily="66" charset="0"/>
              </a:rPr>
              <a:t>−(13−x)−(10 −x) −x</a:t>
            </a:r>
          </a:p>
          <a:p>
            <a:pPr marL="0" indent="0">
              <a:buNone/>
            </a:pPr>
            <a:endParaRPr lang="pt-BR" sz="2400" b="0" i="0" dirty="0">
              <a:solidFill>
                <a:srgbClr val="000000"/>
              </a:solidFill>
              <a:effectLst/>
              <a:latin typeface="Comic Sans MS" panose="030F0702030302020204" pitchFamily="66" charset="0"/>
            </a:endParaRPr>
          </a:p>
          <a:p>
            <a:pPr marL="0" indent="0">
              <a:buNone/>
            </a:pPr>
            <a:endParaRPr lang="pt-BR" sz="2400" b="0" i="0" dirty="0">
              <a:solidFill>
                <a:srgbClr val="000000"/>
              </a:solidFill>
              <a:effectLst/>
              <a:latin typeface="Comic Sans MS" panose="030F0702030302020204" pitchFamily="66" charset="0"/>
            </a:endParaRPr>
          </a:p>
        </p:txBody>
      </p:sp>
      <p:sp>
        <p:nvSpPr>
          <p:cNvPr id="6" name="Oval 5">
            <a:extLst>
              <a:ext uri="{FF2B5EF4-FFF2-40B4-BE49-F238E27FC236}">
                <a16:creationId xmlns:a16="http://schemas.microsoft.com/office/drawing/2014/main" id="{F9B62AA0-3F69-4A35-A87D-9FCFB9172EB2}"/>
              </a:ext>
            </a:extLst>
          </p:cNvPr>
          <p:cNvSpPr/>
          <p:nvPr/>
        </p:nvSpPr>
        <p:spPr>
          <a:xfrm>
            <a:off x="5139559" y="898634"/>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48EE3E08-5076-4D0D-ABF9-A998FB75E83E}"/>
              </a:ext>
            </a:extLst>
          </p:cNvPr>
          <p:cNvSpPr/>
          <p:nvPr/>
        </p:nvSpPr>
        <p:spPr>
          <a:xfrm>
            <a:off x="7554311" y="898633"/>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ED62E157-B3C9-4F4C-847B-05149C2F66F5}"/>
              </a:ext>
            </a:extLst>
          </p:cNvPr>
          <p:cNvSpPr/>
          <p:nvPr/>
        </p:nvSpPr>
        <p:spPr>
          <a:xfrm>
            <a:off x="6346935" y="2809108"/>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A1FC097-D5F6-42C5-B90A-76F2385E0ADA}"/>
              </a:ext>
            </a:extLst>
          </p:cNvPr>
          <p:cNvSpPr txBox="1"/>
          <p:nvPr/>
        </p:nvSpPr>
        <p:spPr>
          <a:xfrm>
            <a:off x="8037327" y="2961627"/>
            <a:ext cx="38504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FF0000"/>
                </a:solidFill>
                <a:latin typeface="Calibri" panose="020F0502020204030204"/>
              </a:rPr>
              <a:t>x</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3CFA5ED-BF42-4E5A-824C-0DFEB4DB5A40}"/>
              </a:ext>
            </a:extLst>
          </p:cNvPr>
          <p:cNvSpPr txBox="1"/>
          <p:nvPr/>
        </p:nvSpPr>
        <p:spPr>
          <a:xfrm>
            <a:off x="6096000" y="1292772"/>
            <a:ext cx="434734"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Calibri" panose="020F0502020204030204"/>
              </a:rPr>
              <a:t>T</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A462032-5D3F-47F1-85F9-4553556BC1C2}"/>
              </a:ext>
            </a:extLst>
          </p:cNvPr>
          <p:cNvSpPr txBox="1"/>
          <p:nvPr/>
        </p:nvSpPr>
        <p:spPr>
          <a:xfrm>
            <a:off x="9745718" y="1292772"/>
            <a:ext cx="434734"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Calibri" panose="020F0502020204030204"/>
              </a:rPr>
              <a:t>E</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133E98B-F6D0-4DE6-ABE5-65C43A9CEA1C}"/>
              </a:ext>
            </a:extLst>
          </p:cNvPr>
          <p:cNvSpPr txBox="1"/>
          <p:nvPr/>
        </p:nvSpPr>
        <p:spPr>
          <a:xfrm>
            <a:off x="7894659" y="4370933"/>
            <a:ext cx="463588"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B</a:t>
            </a:r>
          </a:p>
        </p:txBody>
      </p:sp>
      <p:sp>
        <p:nvSpPr>
          <p:cNvPr id="13" name="TextBox 12">
            <a:extLst>
              <a:ext uri="{FF2B5EF4-FFF2-40B4-BE49-F238E27FC236}">
                <a16:creationId xmlns:a16="http://schemas.microsoft.com/office/drawing/2014/main" id="{6D34D17E-7F42-4C36-908D-E1F87FE8C750}"/>
              </a:ext>
            </a:extLst>
          </p:cNvPr>
          <p:cNvSpPr txBox="1"/>
          <p:nvPr/>
        </p:nvSpPr>
        <p:spPr>
          <a:xfrm>
            <a:off x="7691570" y="2031435"/>
            <a:ext cx="1112805" cy="461665"/>
          </a:xfrm>
          <a:prstGeom prst="rect">
            <a:avLst/>
          </a:prstGeom>
          <a:noFill/>
        </p:spPr>
        <p:txBody>
          <a:bodyPr wrap="none" rtlCol="0">
            <a:spAutoFit/>
          </a:bodyPr>
          <a:lstStyle/>
          <a:p>
            <a:r>
              <a:rPr lang="pt-BR" sz="2400" b="0" i="0" dirty="0">
                <a:solidFill>
                  <a:srgbClr val="FF0000"/>
                </a:solidFill>
                <a:effectLst/>
                <a:latin typeface="Comic Sans MS" panose="030F0702030302020204" pitchFamily="66" charset="0"/>
              </a:rPr>
              <a:t>(32−x)</a:t>
            </a:r>
            <a:endParaRPr lang="en-US" sz="2400" dirty="0">
              <a:solidFill>
                <a:srgbClr val="FF0000"/>
              </a:solidFill>
            </a:endParaRPr>
          </a:p>
        </p:txBody>
      </p:sp>
      <p:sp>
        <p:nvSpPr>
          <p:cNvPr id="17" name="TextBox 16">
            <a:extLst>
              <a:ext uri="{FF2B5EF4-FFF2-40B4-BE49-F238E27FC236}">
                <a16:creationId xmlns:a16="http://schemas.microsoft.com/office/drawing/2014/main" id="{5C872348-127A-4A0B-BA73-FF06888CEDD3}"/>
              </a:ext>
            </a:extLst>
          </p:cNvPr>
          <p:cNvSpPr txBox="1"/>
          <p:nvPr/>
        </p:nvSpPr>
        <p:spPr>
          <a:xfrm>
            <a:off x="8632913" y="3547772"/>
            <a:ext cx="1063112" cy="461665"/>
          </a:xfrm>
          <a:prstGeom prst="rect">
            <a:avLst/>
          </a:prstGeom>
          <a:noFill/>
        </p:spPr>
        <p:txBody>
          <a:bodyPr wrap="none" rtlCol="0">
            <a:spAutoFit/>
          </a:bodyPr>
          <a:lstStyle/>
          <a:p>
            <a:r>
              <a:rPr lang="pt-BR" sz="2400" b="0" i="0" dirty="0">
                <a:solidFill>
                  <a:srgbClr val="FF0000"/>
                </a:solidFill>
                <a:effectLst/>
                <a:latin typeface="Comic Sans MS" panose="030F0702030302020204" pitchFamily="66" charset="0"/>
              </a:rPr>
              <a:t>(</a:t>
            </a:r>
            <a:r>
              <a:rPr lang="pt-BR" sz="2400" dirty="0">
                <a:solidFill>
                  <a:srgbClr val="FF0000"/>
                </a:solidFill>
                <a:latin typeface="Comic Sans MS" panose="030F0702030302020204" pitchFamily="66" charset="0"/>
              </a:rPr>
              <a:t>10</a:t>
            </a:r>
            <a:r>
              <a:rPr lang="pt-BR" sz="2400" b="0" i="0" dirty="0">
                <a:solidFill>
                  <a:srgbClr val="FF0000"/>
                </a:solidFill>
                <a:effectLst/>
                <a:latin typeface="Comic Sans MS" panose="030F0702030302020204" pitchFamily="66" charset="0"/>
              </a:rPr>
              <a:t>−x)</a:t>
            </a:r>
            <a:endParaRPr lang="en-US" sz="2400" dirty="0">
              <a:solidFill>
                <a:srgbClr val="FF0000"/>
              </a:solidFill>
            </a:endParaRPr>
          </a:p>
        </p:txBody>
      </p:sp>
      <p:sp>
        <p:nvSpPr>
          <p:cNvPr id="19" name="TextBox 18">
            <a:extLst>
              <a:ext uri="{FF2B5EF4-FFF2-40B4-BE49-F238E27FC236}">
                <a16:creationId xmlns:a16="http://schemas.microsoft.com/office/drawing/2014/main" id="{47D0802B-BE6F-48BC-9EDE-124823D85EB2}"/>
              </a:ext>
            </a:extLst>
          </p:cNvPr>
          <p:cNvSpPr txBox="1"/>
          <p:nvPr/>
        </p:nvSpPr>
        <p:spPr>
          <a:xfrm>
            <a:off x="6763131" y="3587558"/>
            <a:ext cx="1063112" cy="461665"/>
          </a:xfrm>
          <a:prstGeom prst="rect">
            <a:avLst/>
          </a:prstGeom>
          <a:noFill/>
        </p:spPr>
        <p:txBody>
          <a:bodyPr wrap="none" rtlCol="0">
            <a:spAutoFit/>
          </a:bodyPr>
          <a:lstStyle/>
          <a:p>
            <a:r>
              <a:rPr lang="pt-BR" sz="2400" b="0" i="0" dirty="0">
                <a:solidFill>
                  <a:srgbClr val="FF0000"/>
                </a:solidFill>
                <a:effectLst/>
                <a:latin typeface="Comic Sans MS" panose="030F0702030302020204" pitchFamily="66" charset="0"/>
              </a:rPr>
              <a:t>(13−x)</a:t>
            </a:r>
            <a:endParaRPr lang="en-US" sz="2400" dirty="0">
              <a:solidFill>
                <a:srgbClr val="FF0000"/>
              </a:solidFill>
            </a:endParaRPr>
          </a:p>
        </p:txBody>
      </p:sp>
      <p:sp>
        <p:nvSpPr>
          <p:cNvPr id="22" name="Footer Placeholder 21">
            <a:extLst>
              <a:ext uri="{FF2B5EF4-FFF2-40B4-BE49-F238E27FC236}">
                <a16:creationId xmlns:a16="http://schemas.microsoft.com/office/drawing/2014/main" id="{1922D003-E22E-44F3-9D53-160693164A73}"/>
              </a:ext>
            </a:extLst>
          </p:cNvPr>
          <p:cNvSpPr>
            <a:spLocks noGrp="1"/>
          </p:cNvSpPr>
          <p:nvPr>
            <p:ph type="ftr" sz="quarter" idx="11"/>
          </p:nvPr>
        </p:nvSpPr>
        <p:spPr/>
        <p:txBody>
          <a:bodyPr/>
          <a:lstStyle/>
          <a:p>
            <a:r>
              <a:rPr lang="en-US"/>
              <a:t>gracejane.ugoy@deped.gov.ph</a:t>
            </a:r>
          </a:p>
        </p:txBody>
      </p:sp>
      <p:sp>
        <p:nvSpPr>
          <p:cNvPr id="23" name="Slide Number Placeholder 22">
            <a:extLst>
              <a:ext uri="{FF2B5EF4-FFF2-40B4-BE49-F238E27FC236}">
                <a16:creationId xmlns:a16="http://schemas.microsoft.com/office/drawing/2014/main" id="{E9317B6E-7D63-4E05-8FA3-D81A19A95D8E}"/>
              </a:ext>
            </a:extLst>
          </p:cNvPr>
          <p:cNvSpPr>
            <a:spLocks noGrp="1"/>
          </p:cNvSpPr>
          <p:nvPr>
            <p:ph type="sldNum" sz="quarter" idx="12"/>
          </p:nvPr>
        </p:nvSpPr>
        <p:spPr/>
        <p:txBody>
          <a:bodyPr/>
          <a:lstStyle/>
          <a:p>
            <a:fld id="{CA35BD14-A40A-4E91-A4E0-93C3A19178F4}" type="slidenum">
              <a:rPr lang="en-US" smtClean="0"/>
              <a:t>30</a:t>
            </a:fld>
            <a:endParaRPr lang="en-US"/>
          </a:p>
        </p:txBody>
      </p:sp>
    </p:spTree>
    <p:extLst>
      <p:ext uri="{BB962C8B-B14F-4D97-AF65-F5344CB8AC3E}">
        <p14:creationId xmlns:p14="http://schemas.microsoft.com/office/powerpoint/2010/main" val="1776969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D550DB-4406-4005-8F99-397F7D8E0A9F}"/>
              </a:ext>
            </a:extLst>
          </p:cNvPr>
          <p:cNvSpPr>
            <a:spLocks noGrp="1"/>
          </p:cNvSpPr>
          <p:nvPr>
            <p:ph type="title"/>
          </p:nvPr>
        </p:nvSpPr>
        <p:spPr>
          <a:xfrm>
            <a:off x="838200" y="365125"/>
            <a:ext cx="10515600" cy="1211427"/>
          </a:xfrm>
        </p:spPr>
        <p:txBody>
          <a:bodyPr>
            <a:noAutofit/>
          </a:bodyPr>
          <a:lstStyle/>
          <a:p>
            <a:r>
              <a:rPr lang="en-US" dirty="0"/>
              <a:t>Solution:</a:t>
            </a:r>
          </a:p>
        </p:txBody>
      </p:sp>
      <p:sp>
        <p:nvSpPr>
          <p:cNvPr id="6" name="Oval 5">
            <a:extLst>
              <a:ext uri="{FF2B5EF4-FFF2-40B4-BE49-F238E27FC236}">
                <a16:creationId xmlns:a16="http://schemas.microsoft.com/office/drawing/2014/main" id="{F9B62AA0-3F69-4A35-A87D-9FCFB9172EB2}"/>
              </a:ext>
            </a:extLst>
          </p:cNvPr>
          <p:cNvSpPr/>
          <p:nvPr/>
        </p:nvSpPr>
        <p:spPr>
          <a:xfrm>
            <a:off x="5139559" y="898634"/>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48EE3E08-5076-4D0D-ABF9-A998FB75E83E}"/>
              </a:ext>
            </a:extLst>
          </p:cNvPr>
          <p:cNvSpPr/>
          <p:nvPr/>
        </p:nvSpPr>
        <p:spPr>
          <a:xfrm>
            <a:off x="7554311" y="898633"/>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ED62E157-B3C9-4F4C-847B-05149C2F66F5}"/>
              </a:ext>
            </a:extLst>
          </p:cNvPr>
          <p:cNvSpPr/>
          <p:nvPr/>
        </p:nvSpPr>
        <p:spPr>
          <a:xfrm>
            <a:off x="6346935" y="2809108"/>
            <a:ext cx="3799489" cy="351571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A1FC097-D5F6-42C5-B90A-76F2385E0ADA}"/>
              </a:ext>
            </a:extLst>
          </p:cNvPr>
          <p:cNvSpPr txBox="1"/>
          <p:nvPr/>
        </p:nvSpPr>
        <p:spPr>
          <a:xfrm>
            <a:off x="8037327" y="2961627"/>
            <a:ext cx="38504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FF0000"/>
                </a:solidFill>
                <a:latin typeface="Calibri" panose="020F0502020204030204"/>
              </a:rPr>
              <a:t>x</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3CFA5ED-BF42-4E5A-824C-0DFEB4DB5A40}"/>
              </a:ext>
            </a:extLst>
          </p:cNvPr>
          <p:cNvSpPr txBox="1"/>
          <p:nvPr/>
        </p:nvSpPr>
        <p:spPr>
          <a:xfrm>
            <a:off x="6096000" y="1292772"/>
            <a:ext cx="434734"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Calibri" panose="020F0502020204030204"/>
              </a:rPr>
              <a:t>T</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A462032-5D3F-47F1-85F9-4553556BC1C2}"/>
              </a:ext>
            </a:extLst>
          </p:cNvPr>
          <p:cNvSpPr txBox="1"/>
          <p:nvPr/>
        </p:nvSpPr>
        <p:spPr>
          <a:xfrm>
            <a:off x="9745718" y="1292772"/>
            <a:ext cx="434734"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Calibri" panose="020F0502020204030204"/>
              </a:rPr>
              <a:t>E</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133E98B-F6D0-4DE6-ABE5-65C43A9CEA1C}"/>
              </a:ext>
            </a:extLst>
          </p:cNvPr>
          <p:cNvSpPr txBox="1"/>
          <p:nvPr/>
        </p:nvSpPr>
        <p:spPr>
          <a:xfrm>
            <a:off x="7894659" y="4370933"/>
            <a:ext cx="463588"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B</a:t>
            </a:r>
          </a:p>
        </p:txBody>
      </p:sp>
      <p:sp>
        <p:nvSpPr>
          <p:cNvPr id="4" name="TextBox 3">
            <a:extLst>
              <a:ext uri="{FF2B5EF4-FFF2-40B4-BE49-F238E27FC236}">
                <a16:creationId xmlns:a16="http://schemas.microsoft.com/office/drawing/2014/main" id="{3C45F6F5-1CF1-4C70-9A8E-6C2FCCA41229}"/>
              </a:ext>
            </a:extLst>
          </p:cNvPr>
          <p:cNvSpPr txBox="1"/>
          <p:nvPr/>
        </p:nvSpPr>
        <p:spPr>
          <a:xfrm>
            <a:off x="7691570" y="2031435"/>
            <a:ext cx="1112805" cy="461665"/>
          </a:xfrm>
          <a:prstGeom prst="rect">
            <a:avLst/>
          </a:prstGeom>
          <a:noFill/>
        </p:spPr>
        <p:txBody>
          <a:bodyPr wrap="none" rtlCol="0">
            <a:spAutoFit/>
          </a:bodyPr>
          <a:lstStyle/>
          <a:p>
            <a:r>
              <a:rPr lang="pt-BR" sz="2400" b="0" i="0" dirty="0">
                <a:solidFill>
                  <a:srgbClr val="FF0000"/>
                </a:solidFill>
                <a:effectLst/>
                <a:latin typeface="Comic Sans MS" panose="030F0702030302020204" pitchFamily="66" charset="0"/>
              </a:rPr>
              <a:t>(32−x)</a:t>
            </a:r>
            <a:endParaRPr lang="en-US" sz="2400" dirty="0">
              <a:solidFill>
                <a:srgbClr val="FF0000"/>
              </a:solidFill>
            </a:endParaRPr>
          </a:p>
        </p:txBody>
      </p:sp>
      <p:sp>
        <p:nvSpPr>
          <p:cNvPr id="9" name="TextBox 8">
            <a:extLst>
              <a:ext uri="{FF2B5EF4-FFF2-40B4-BE49-F238E27FC236}">
                <a16:creationId xmlns:a16="http://schemas.microsoft.com/office/drawing/2014/main" id="{0C4586CE-EB5B-4266-A7C2-6268DF75EFB7}"/>
              </a:ext>
            </a:extLst>
          </p:cNvPr>
          <p:cNvSpPr txBox="1"/>
          <p:nvPr/>
        </p:nvSpPr>
        <p:spPr>
          <a:xfrm>
            <a:off x="8632913" y="3547772"/>
            <a:ext cx="1063112" cy="461665"/>
          </a:xfrm>
          <a:prstGeom prst="rect">
            <a:avLst/>
          </a:prstGeom>
          <a:noFill/>
        </p:spPr>
        <p:txBody>
          <a:bodyPr wrap="none" rtlCol="0">
            <a:spAutoFit/>
          </a:bodyPr>
          <a:lstStyle/>
          <a:p>
            <a:r>
              <a:rPr lang="pt-BR" sz="2400" b="0" i="0" dirty="0">
                <a:solidFill>
                  <a:srgbClr val="FF0000"/>
                </a:solidFill>
                <a:effectLst/>
                <a:latin typeface="Comic Sans MS" panose="030F0702030302020204" pitchFamily="66" charset="0"/>
              </a:rPr>
              <a:t>(</a:t>
            </a:r>
            <a:r>
              <a:rPr lang="pt-BR" sz="2400" dirty="0">
                <a:solidFill>
                  <a:srgbClr val="FF0000"/>
                </a:solidFill>
                <a:latin typeface="Comic Sans MS" panose="030F0702030302020204" pitchFamily="66" charset="0"/>
              </a:rPr>
              <a:t>10</a:t>
            </a:r>
            <a:r>
              <a:rPr lang="pt-BR" sz="2400" b="0" i="0" dirty="0">
                <a:solidFill>
                  <a:srgbClr val="FF0000"/>
                </a:solidFill>
                <a:effectLst/>
                <a:latin typeface="Comic Sans MS" panose="030F0702030302020204" pitchFamily="66" charset="0"/>
              </a:rPr>
              <a:t>−x)</a:t>
            </a:r>
            <a:endParaRPr lang="en-US" sz="2400" dirty="0">
              <a:solidFill>
                <a:srgbClr val="FF0000"/>
              </a:solidFill>
            </a:endParaRPr>
          </a:p>
        </p:txBody>
      </p:sp>
      <p:sp>
        <p:nvSpPr>
          <p:cNvPr id="15" name="TextBox 14">
            <a:extLst>
              <a:ext uri="{FF2B5EF4-FFF2-40B4-BE49-F238E27FC236}">
                <a16:creationId xmlns:a16="http://schemas.microsoft.com/office/drawing/2014/main" id="{C9AAE7C8-16F8-4A58-BC29-D954250E3F33}"/>
              </a:ext>
            </a:extLst>
          </p:cNvPr>
          <p:cNvSpPr txBox="1"/>
          <p:nvPr/>
        </p:nvSpPr>
        <p:spPr>
          <a:xfrm>
            <a:off x="6763131" y="3587558"/>
            <a:ext cx="1063112" cy="461665"/>
          </a:xfrm>
          <a:prstGeom prst="rect">
            <a:avLst/>
          </a:prstGeom>
          <a:noFill/>
        </p:spPr>
        <p:txBody>
          <a:bodyPr wrap="none" rtlCol="0">
            <a:spAutoFit/>
          </a:bodyPr>
          <a:lstStyle/>
          <a:p>
            <a:r>
              <a:rPr lang="pt-BR" sz="2400" b="0" i="0" dirty="0">
                <a:solidFill>
                  <a:srgbClr val="FF0000"/>
                </a:solidFill>
                <a:effectLst/>
                <a:latin typeface="Comic Sans MS" panose="030F0702030302020204" pitchFamily="66" charset="0"/>
              </a:rPr>
              <a:t>(13−x)</a:t>
            </a:r>
            <a:endParaRPr lang="en-US" sz="2400" dirty="0">
              <a:solidFill>
                <a:srgbClr val="FF0000"/>
              </a:solidFill>
            </a:endParaRPr>
          </a:p>
        </p:txBody>
      </p:sp>
      <p:sp>
        <p:nvSpPr>
          <p:cNvPr id="17" name="TextBox 16">
            <a:extLst>
              <a:ext uri="{FF2B5EF4-FFF2-40B4-BE49-F238E27FC236}">
                <a16:creationId xmlns:a16="http://schemas.microsoft.com/office/drawing/2014/main" id="{945CBF0E-7EB6-4B7F-B556-7959736BA96C}"/>
              </a:ext>
            </a:extLst>
          </p:cNvPr>
          <p:cNvSpPr txBox="1"/>
          <p:nvPr/>
        </p:nvSpPr>
        <p:spPr>
          <a:xfrm>
            <a:off x="5824560" y="2262267"/>
            <a:ext cx="1295547" cy="461665"/>
          </a:xfrm>
          <a:prstGeom prst="rect">
            <a:avLst/>
          </a:prstGeom>
          <a:noFill/>
        </p:spPr>
        <p:txBody>
          <a:bodyPr wrap="none" rtlCol="0">
            <a:spAutoFit/>
          </a:bodyPr>
          <a:lstStyle/>
          <a:p>
            <a:r>
              <a:rPr lang="pt-BR" sz="2400" b="0" i="0" dirty="0">
                <a:solidFill>
                  <a:srgbClr val="FF0000"/>
                </a:solidFill>
                <a:effectLst/>
                <a:latin typeface="Comic Sans MS" panose="030F0702030302020204" pitchFamily="66" charset="0"/>
              </a:rPr>
              <a:t>(</a:t>
            </a:r>
            <a:r>
              <a:rPr lang="pt-BR" sz="2400" dirty="0">
                <a:solidFill>
                  <a:srgbClr val="FF0000"/>
                </a:solidFill>
                <a:latin typeface="Comic Sans MS" panose="030F0702030302020204" pitchFamily="66" charset="0"/>
              </a:rPr>
              <a:t>40 + </a:t>
            </a:r>
            <a:r>
              <a:rPr lang="pt-BR" sz="2400" b="0" i="0" dirty="0">
                <a:solidFill>
                  <a:srgbClr val="FF0000"/>
                </a:solidFill>
                <a:effectLst/>
                <a:latin typeface="Comic Sans MS" panose="030F0702030302020204" pitchFamily="66" charset="0"/>
              </a:rPr>
              <a:t>x)</a:t>
            </a:r>
            <a:endParaRPr lang="en-US" sz="2400" dirty="0">
              <a:solidFill>
                <a:srgbClr val="FF0000"/>
              </a:solidFill>
            </a:endParaRPr>
          </a:p>
        </p:txBody>
      </p:sp>
      <p:sp>
        <p:nvSpPr>
          <p:cNvPr id="19" name="TextBox 18">
            <a:extLst>
              <a:ext uri="{FF2B5EF4-FFF2-40B4-BE49-F238E27FC236}">
                <a16:creationId xmlns:a16="http://schemas.microsoft.com/office/drawing/2014/main" id="{D0FC1C06-D9CA-4D1A-B5F8-BF99ED20B3B8}"/>
              </a:ext>
            </a:extLst>
          </p:cNvPr>
          <p:cNvSpPr txBox="1"/>
          <p:nvPr/>
        </p:nvSpPr>
        <p:spPr>
          <a:xfrm>
            <a:off x="9498650" y="2304855"/>
            <a:ext cx="1255472" cy="461665"/>
          </a:xfrm>
          <a:prstGeom prst="rect">
            <a:avLst/>
          </a:prstGeom>
          <a:noFill/>
        </p:spPr>
        <p:txBody>
          <a:bodyPr wrap="none" rtlCol="0">
            <a:spAutoFit/>
          </a:bodyPr>
          <a:lstStyle/>
          <a:p>
            <a:r>
              <a:rPr lang="pt-BR" sz="2400" b="0" i="0" dirty="0">
                <a:solidFill>
                  <a:srgbClr val="FF0000"/>
                </a:solidFill>
                <a:effectLst/>
                <a:latin typeface="Comic Sans MS" panose="030F0702030302020204" pitchFamily="66" charset="0"/>
              </a:rPr>
              <a:t>(−2</a:t>
            </a:r>
            <a:r>
              <a:rPr lang="pt-BR" sz="2400" dirty="0">
                <a:solidFill>
                  <a:srgbClr val="FF0000"/>
                </a:solidFill>
                <a:latin typeface="Comic Sans MS" panose="030F0702030302020204" pitchFamily="66" charset="0"/>
              </a:rPr>
              <a:t> + </a:t>
            </a:r>
            <a:r>
              <a:rPr lang="pt-BR" sz="2400" b="0" i="0" dirty="0">
                <a:solidFill>
                  <a:srgbClr val="FF0000"/>
                </a:solidFill>
                <a:effectLst/>
                <a:latin typeface="Comic Sans MS" panose="030F0702030302020204" pitchFamily="66" charset="0"/>
              </a:rPr>
              <a:t>x)</a:t>
            </a:r>
            <a:endParaRPr lang="en-US" sz="2400" dirty="0">
              <a:solidFill>
                <a:srgbClr val="FF0000"/>
              </a:solidFill>
            </a:endParaRPr>
          </a:p>
        </p:txBody>
      </p:sp>
      <p:sp>
        <p:nvSpPr>
          <p:cNvPr id="21" name="TextBox 20">
            <a:extLst>
              <a:ext uri="{FF2B5EF4-FFF2-40B4-BE49-F238E27FC236}">
                <a16:creationId xmlns:a16="http://schemas.microsoft.com/office/drawing/2014/main" id="{ED3465CB-14CE-419F-8495-34D5033BEE26}"/>
              </a:ext>
            </a:extLst>
          </p:cNvPr>
          <p:cNvSpPr txBox="1"/>
          <p:nvPr/>
        </p:nvSpPr>
        <p:spPr>
          <a:xfrm>
            <a:off x="7498717" y="4677083"/>
            <a:ext cx="1255472" cy="461665"/>
          </a:xfrm>
          <a:prstGeom prst="rect">
            <a:avLst/>
          </a:prstGeom>
          <a:noFill/>
        </p:spPr>
        <p:txBody>
          <a:bodyPr wrap="none" rtlCol="0">
            <a:spAutoFit/>
          </a:bodyPr>
          <a:lstStyle/>
          <a:p>
            <a:r>
              <a:rPr lang="pt-BR" sz="2400" b="0" i="0" dirty="0">
                <a:solidFill>
                  <a:srgbClr val="FF0000"/>
                </a:solidFill>
                <a:effectLst/>
                <a:latin typeface="Comic Sans MS" panose="030F0702030302020204" pitchFamily="66" charset="0"/>
              </a:rPr>
              <a:t>(−3</a:t>
            </a:r>
            <a:r>
              <a:rPr lang="pt-BR" sz="2400" dirty="0">
                <a:solidFill>
                  <a:srgbClr val="FF0000"/>
                </a:solidFill>
                <a:latin typeface="Comic Sans MS" panose="030F0702030302020204" pitchFamily="66" charset="0"/>
              </a:rPr>
              <a:t> + </a:t>
            </a:r>
            <a:r>
              <a:rPr lang="pt-BR" sz="2400" b="0" i="0" dirty="0">
                <a:solidFill>
                  <a:srgbClr val="FF0000"/>
                </a:solidFill>
                <a:effectLst/>
                <a:latin typeface="Comic Sans MS" panose="030F0702030302020204" pitchFamily="66" charset="0"/>
              </a:rPr>
              <a:t>x)</a:t>
            </a:r>
            <a:endParaRPr lang="en-US" sz="2400" dirty="0">
              <a:solidFill>
                <a:srgbClr val="FF0000"/>
              </a:solidFill>
            </a:endParaRPr>
          </a:p>
        </p:txBody>
      </p:sp>
      <p:sp>
        <p:nvSpPr>
          <p:cNvPr id="25" name="TextBox 24">
            <a:extLst>
              <a:ext uri="{FF2B5EF4-FFF2-40B4-BE49-F238E27FC236}">
                <a16:creationId xmlns:a16="http://schemas.microsoft.com/office/drawing/2014/main" id="{7A5F8C03-FE45-4078-8E30-4AEA2940425C}"/>
              </a:ext>
            </a:extLst>
          </p:cNvPr>
          <p:cNvSpPr txBox="1"/>
          <p:nvPr/>
        </p:nvSpPr>
        <p:spPr>
          <a:xfrm>
            <a:off x="301174" y="1524000"/>
            <a:ext cx="4932955" cy="4401205"/>
          </a:xfrm>
          <a:prstGeom prst="rect">
            <a:avLst/>
          </a:prstGeom>
          <a:noFill/>
        </p:spPr>
        <p:txBody>
          <a:bodyPr wrap="square">
            <a:spAutoFit/>
          </a:bodyPr>
          <a:lstStyle/>
          <a:p>
            <a:pPr marL="236538" indent="-236538">
              <a:buFont typeface="Arial" panose="020B0604020202020204" pitchFamily="34" charset="0"/>
              <a:buChar char="•"/>
            </a:pPr>
            <a:r>
              <a:rPr lang="en-US" sz="2800" b="0" i="0" dirty="0">
                <a:solidFill>
                  <a:srgbClr val="000000"/>
                </a:solidFill>
                <a:effectLst/>
              </a:rPr>
              <a:t>100  =  40 + x + 32 – x + x + 13 </a:t>
            </a:r>
            <a:r>
              <a:rPr lang="en-US" sz="2800" dirty="0">
                <a:solidFill>
                  <a:srgbClr val="000000"/>
                </a:solidFill>
              </a:rPr>
              <a:t>    </a:t>
            </a:r>
          </a:p>
          <a:p>
            <a:pPr marL="236538" indent="-236538">
              <a:buFont typeface="Arial" panose="020B0604020202020204" pitchFamily="34" charset="0"/>
              <a:buChar char="•"/>
            </a:pPr>
            <a:r>
              <a:rPr lang="en-US" sz="2800" b="0" i="0" dirty="0">
                <a:solidFill>
                  <a:srgbClr val="000000"/>
                </a:solidFill>
                <a:effectLst/>
              </a:rPr>
              <a:t>        – x + 10 – x – 2 + x – 3 + x</a:t>
            </a:r>
          </a:p>
          <a:p>
            <a:pPr marL="236538" indent="-236538">
              <a:buFont typeface="Arial" panose="020B0604020202020204" pitchFamily="34" charset="0"/>
              <a:buChar char="•"/>
            </a:pPr>
            <a:endParaRPr lang="en-US" sz="2800" b="0" i="0" dirty="0">
              <a:solidFill>
                <a:srgbClr val="000000"/>
              </a:solidFill>
              <a:effectLst/>
            </a:endParaRPr>
          </a:p>
          <a:p>
            <a:pPr marL="236538" indent="-236538">
              <a:buFont typeface="Arial" panose="020B0604020202020204" pitchFamily="34" charset="0"/>
              <a:buChar char="•"/>
            </a:pPr>
            <a:r>
              <a:rPr lang="en-US" sz="2800" b="0" i="0" dirty="0">
                <a:solidFill>
                  <a:srgbClr val="000000"/>
                </a:solidFill>
                <a:effectLst/>
              </a:rPr>
              <a:t>100  =  40 + 32 + 13 + 10 – 2 – </a:t>
            </a:r>
          </a:p>
          <a:p>
            <a:pPr marL="236538" indent="-236538">
              <a:buFont typeface="Arial" panose="020B0604020202020204" pitchFamily="34" charset="0"/>
              <a:buChar char="•"/>
            </a:pPr>
            <a:r>
              <a:rPr lang="en-US" sz="2800" dirty="0">
                <a:solidFill>
                  <a:srgbClr val="000000"/>
                </a:solidFill>
              </a:rPr>
              <a:t>             </a:t>
            </a:r>
            <a:r>
              <a:rPr lang="en-US" sz="2800" b="0" i="0" dirty="0">
                <a:solidFill>
                  <a:srgbClr val="000000"/>
                </a:solidFill>
                <a:effectLst/>
              </a:rPr>
              <a:t>3 + x </a:t>
            </a:r>
          </a:p>
          <a:p>
            <a:pPr marL="236538" indent="-236538">
              <a:buFont typeface="Arial" panose="020B0604020202020204" pitchFamily="34" charset="0"/>
              <a:buChar char="•"/>
            </a:pPr>
            <a:endParaRPr lang="en-US" sz="2800" b="0" i="0" dirty="0">
              <a:solidFill>
                <a:srgbClr val="000000"/>
              </a:solidFill>
              <a:effectLst/>
            </a:endParaRPr>
          </a:p>
          <a:p>
            <a:pPr marL="236538" indent="-236538">
              <a:buFont typeface="Arial" panose="020B0604020202020204" pitchFamily="34" charset="0"/>
              <a:buChar char="•"/>
            </a:pPr>
            <a:r>
              <a:rPr lang="en-US" sz="2800" b="0" i="0" dirty="0">
                <a:solidFill>
                  <a:srgbClr val="000000"/>
                </a:solidFill>
                <a:effectLst/>
              </a:rPr>
              <a:t>100  =  95 – 5 + x</a:t>
            </a:r>
          </a:p>
          <a:p>
            <a:pPr marL="236538" indent="-236538">
              <a:buFont typeface="Arial" panose="020B0604020202020204" pitchFamily="34" charset="0"/>
              <a:buChar char="•"/>
            </a:pPr>
            <a:r>
              <a:rPr lang="en-US" sz="2800" b="0" i="0" dirty="0">
                <a:solidFill>
                  <a:srgbClr val="000000"/>
                </a:solidFill>
                <a:effectLst/>
              </a:rPr>
              <a:t>100  =  90 + x</a:t>
            </a:r>
          </a:p>
          <a:p>
            <a:pPr marL="236538" indent="-236538">
              <a:buFont typeface="Arial" panose="020B0604020202020204" pitchFamily="34" charset="0"/>
              <a:buChar char="•"/>
            </a:pPr>
            <a:r>
              <a:rPr lang="en-US" sz="2800" b="0" i="0" dirty="0">
                <a:solidFill>
                  <a:srgbClr val="000000"/>
                </a:solidFill>
                <a:effectLst/>
              </a:rPr>
              <a:t>x  =  100 - 90</a:t>
            </a:r>
          </a:p>
          <a:p>
            <a:pPr marL="236538" indent="-236538">
              <a:buFont typeface="Arial" panose="020B0604020202020204" pitchFamily="34" charset="0"/>
              <a:buChar char="•"/>
            </a:pPr>
            <a:r>
              <a:rPr lang="en-US" sz="2800" b="0" i="0" dirty="0">
                <a:solidFill>
                  <a:srgbClr val="000000"/>
                </a:solidFill>
                <a:effectLst/>
              </a:rPr>
              <a:t>x  =  10% </a:t>
            </a:r>
            <a:endParaRPr lang="en-US" sz="2800" dirty="0"/>
          </a:p>
        </p:txBody>
      </p:sp>
      <p:sp>
        <p:nvSpPr>
          <p:cNvPr id="28" name="Footer Placeholder 27">
            <a:extLst>
              <a:ext uri="{FF2B5EF4-FFF2-40B4-BE49-F238E27FC236}">
                <a16:creationId xmlns:a16="http://schemas.microsoft.com/office/drawing/2014/main" id="{7392146C-DC5B-4F85-8EA5-EDB8BB5BF48B}"/>
              </a:ext>
            </a:extLst>
          </p:cNvPr>
          <p:cNvSpPr>
            <a:spLocks noGrp="1"/>
          </p:cNvSpPr>
          <p:nvPr>
            <p:ph type="ftr" sz="quarter" idx="11"/>
          </p:nvPr>
        </p:nvSpPr>
        <p:spPr/>
        <p:txBody>
          <a:bodyPr/>
          <a:lstStyle/>
          <a:p>
            <a:r>
              <a:rPr lang="en-US"/>
              <a:t>gracejane.ugoy@deped.gov.ph</a:t>
            </a:r>
          </a:p>
        </p:txBody>
      </p:sp>
      <p:sp>
        <p:nvSpPr>
          <p:cNvPr id="29" name="Slide Number Placeholder 28">
            <a:extLst>
              <a:ext uri="{FF2B5EF4-FFF2-40B4-BE49-F238E27FC236}">
                <a16:creationId xmlns:a16="http://schemas.microsoft.com/office/drawing/2014/main" id="{DDB7B968-7D84-4165-AD78-13B3180C57D6}"/>
              </a:ext>
            </a:extLst>
          </p:cNvPr>
          <p:cNvSpPr>
            <a:spLocks noGrp="1"/>
          </p:cNvSpPr>
          <p:nvPr>
            <p:ph type="sldNum" sz="quarter" idx="12"/>
          </p:nvPr>
        </p:nvSpPr>
        <p:spPr/>
        <p:txBody>
          <a:bodyPr/>
          <a:lstStyle/>
          <a:p>
            <a:fld id="{CA35BD14-A40A-4E91-A4E0-93C3A19178F4}" type="slidenum">
              <a:rPr lang="en-US" smtClean="0"/>
              <a:t>31</a:t>
            </a:fld>
            <a:endParaRPr lang="en-US"/>
          </a:p>
        </p:txBody>
      </p:sp>
    </p:spTree>
    <p:custDataLst>
      <p:tags r:id="rId1"/>
    </p:custDataLst>
    <p:extLst>
      <p:ext uri="{BB962C8B-B14F-4D97-AF65-F5344CB8AC3E}">
        <p14:creationId xmlns:p14="http://schemas.microsoft.com/office/powerpoint/2010/main" val="192376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7027C52-EAEF-417D-B99C-DBFD6D1345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9400" y="0"/>
            <a:ext cx="1191260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F0977BDD-F21B-4E52-8FAE-69AA18080B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9933" t="3964" b="3964"/>
          <a:stretch/>
        </p:blipFill>
        <p:spPr>
          <a:xfrm flipH="1">
            <a:off x="5562194" y="1"/>
            <a:ext cx="6629806"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2" name="Rectangle 21">
            <a:extLst>
              <a:ext uri="{FF2B5EF4-FFF2-40B4-BE49-F238E27FC236}">
                <a16:creationId xmlns:a16="http://schemas.microsoft.com/office/drawing/2014/main" id="{9FF39A25-DBCE-442D-A2E3-C0FE3312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0073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E8220BC-D315-48DE-BD0B-AF90E1287AA0}"/>
              </a:ext>
            </a:extLst>
          </p:cNvPr>
          <p:cNvSpPr>
            <a:spLocks noGrp="1"/>
          </p:cNvSpPr>
          <p:nvPr>
            <p:ph type="title"/>
          </p:nvPr>
        </p:nvSpPr>
        <p:spPr>
          <a:xfrm>
            <a:off x="640079" y="1055098"/>
            <a:ext cx="5760719" cy="4747805"/>
          </a:xfrm>
        </p:spPr>
        <p:txBody>
          <a:bodyPr vert="horz" lIns="91440" tIns="45720" rIns="91440" bIns="45720" rtlCol="0" anchor="ctr">
            <a:normAutofit/>
          </a:bodyPr>
          <a:lstStyle/>
          <a:p>
            <a:r>
              <a:rPr lang="en-US" sz="4100" kern="1200">
                <a:solidFill>
                  <a:srgbClr val="000000"/>
                </a:solidFill>
                <a:latin typeface="+mj-lt"/>
                <a:ea typeface="+mj-ea"/>
                <a:cs typeface="+mj-cs"/>
              </a:rPr>
              <a:t>View YouTube tutorial of this lesson and more math videos:</a:t>
            </a:r>
            <a:br>
              <a:rPr lang="en-US" sz="4100" kern="1200">
                <a:solidFill>
                  <a:srgbClr val="000000"/>
                </a:solidFill>
                <a:latin typeface="+mj-lt"/>
                <a:ea typeface="+mj-ea"/>
                <a:cs typeface="+mj-cs"/>
              </a:rPr>
            </a:br>
            <a:br>
              <a:rPr lang="en-US" sz="4100" kern="1200">
                <a:solidFill>
                  <a:srgbClr val="000000"/>
                </a:solidFill>
                <a:latin typeface="+mj-lt"/>
                <a:ea typeface="+mj-ea"/>
                <a:cs typeface="+mj-cs"/>
              </a:rPr>
            </a:br>
            <a:r>
              <a:rPr lang="en-US" sz="4100" kern="1200">
                <a:solidFill>
                  <a:srgbClr val="000000"/>
                </a:solidFill>
                <a:latin typeface="+mj-lt"/>
                <a:ea typeface="+mj-ea"/>
                <a:cs typeface="+mj-cs"/>
                <a:hlinkClick r:id="rId3"/>
              </a:rPr>
              <a:t>https://www.youtube.com/playlist?list=PLD-KYSABhnNGU4ihs68k0ZQydHANTlnju</a:t>
            </a:r>
            <a:r>
              <a:rPr lang="en-US" sz="4100" kern="1200">
                <a:solidFill>
                  <a:srgbClr val="000000"/>
                </a:solidFill>
                <a:latin typeface="+mj-lt"/>
                <a:ea typeface="+mj-ea"/>
                <a:cs typeface="+mj-cs"/>
              </a:rPr>
              <a:t> </a:t>
            </a:r>
          </a:p>
        </p:txBody>
      </p:sp>
      <p:sp>
        <p:nvSpPr>
          <p:cNvPr id="4" name="Footer Placeholder 3">
            <a:extLst>
              <a:ext uri="{FF2B5EF4-FFF2-40B4-BE49-F238E27FC236}">
                <a16:creationId xmlns:a16="http://schemas.microsoft.com/office/drawing/2014/main" id="{E6217F3F-D22C-4817-A783-5C75C540EF87}"/>
              </a:ext>
            </a:extLst>
          </p:cNvPr>
          <p:cNvSpPr>
            <a:spLocks noGrp="1"/>
          </p:cNvSpPr>
          <p:nvPr>
            <p:ph type="ftr" sz="quarter" idx="11"/>
          </p:nvPr>
        </p:nvSpPr>
        <p:spPr>
          <a:xfrm>
            <a:off x="1210808" y="6223702"/>
            <a:ext cx="5760720" cy="314067"/>
          </a:xfrm>
        </p:spPr>
        <p:txBody>
          <a:bodyPr vert="horz" lIns="91440" tIns="45720" rIns="91440" bIns="45720" rtlCol="0" anchor="ctr">
            <a:normAutofit/>
          </a:bodyPr>
          <a:lstStyle/>
          <a:p>
            <a:pPr algn="l">
              <a:spcAft>
                <a:spcPts val="600"/>
              </a:spcAft>
            </a:pPr>
            <a:r>
              <a:rPr lang="en-US" sz="1000" kern="1200">
                <a:solidFill>
                  <a:srgbClr val="898989"/>
                </a:solidFill>
                <a:latin typeface="+mn-lt"/>
                <a:ea typeface="+mn-ea"/>
                <a:cs typeface="+mn-cs"/>
              </a:rPr>
              <a:t>gracejane.ugoy@deped.gov.ph</a:t>
            </a:r>
          </a:p>
        </p:txBody>
      </p:sp>
      <p:sp>
        <p:nvSpPr>
          <p:cNvPr id="5" name="Slide Number Placeholder 4">
            <a:extLst>
              <a:ext uri="{FF2B5EF4-FFF2-40B4-BE49-F238E27FC236}">
                <a16:creationId xmlns:a16="http://schemas.microsoft.com/office/drawing/2014/main" id="{7A579F07-3918-4DEF-813F-A7E10553F809}"/>
              </a:ext>
            </a:extLst>
          </p:cNvPr>
          <p:cNvSpPr>
            <a:spLocks noGrp="1"/>
          </p:cNvSpPr>
          <p:nvPr>
            <p:ph type="sldNum" sz="quarter" idx="12"/>
          </p:nvPr>
        </p:nvSpPr>
        <p:spPr>
          <a:xfrm>
            <a:off x="640080" y="6223702"/>
            <a:ext cx="570728" cy="314067"/>
          </a:xfrm>
        </p:spPr>
        <p:txBody>
          <a:bodyPr vert="horz" lIns="91440" tIns="45720" rIns="91440" bIns="45720" rtlCol="0" anchor="ctr">
            <a:normAutofit/>
          </a:bodyPr>
          <a:lstStyle/>
          <a:p>
            <a:pPr algn="l">
              <a:spcAft>
                <a:spcPts val="600"/>
              </a:spcAft>
            </a:pPr>
            <a:fld id="{CA35BD14-A40A-4E91-A4E0-93C3A19178F4}" type="slidenum">
              <a:rPr lang="en-US" sz="1000">
                <a:solidFill>
                  <a:srgbClr val="898989"/>
                </a:solidFill>
              </a:rPr>
              <a:pPr algn="l">
                <a:spcAft>
                  <a:spcPts val="600"/>
                </a:spcAft>
              </a:pPr>
              <a:t>32</a:t>
            </a:fld>
            <a:endParaRPr lang="en-US" sz="1000">
              <a:solidFill>
                <a:srgbClr val="898989"/>
              </a:solidFill>
            </a:endParaRPr>
          </a:p>
        </p:txBody>
      </p:sp>
    </p:spTree>
    <p:extLst>
      <p:ext uri="{BB962C8B-B14F-4D97-AF65-F5344CB8AC3E}">
        <p14:creationId xmlns:p14="http://schemas.microsoft.com/office/powerpoint/2010/main" val="2573433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4" name="Title 3">
            <a:extLst>
              <a:ext uri="{FF2B5EF4-FFF2-40B4-BE49-F238E27FC236}">
                <a16:creationId xmlns:a16="http://schemas.microsoft.com/office/drawing/2014/main" id="{BBAC9C8F-7B5A-468B-B6C5-D067674B8940}"/>
              </a:ext>
            </a:extLst>
          </p:cNvPr>
          <p:cNvSpPr>
            <a:spLocks noGrp="1"/>
          </p:cNvSpPr>
          <p:nvPr>
            <p:ph type="title"/>
          </p:nvPr>
        </p:nvSpPr>
        <p:spPr>
          <a:xfrm>
            <a:off x="753925" y="1601735"/>
            <a:ext cx="10684151" cy="2686762"/>
          </a:xfrm>
        </p:spPr>
        <p:txBody>
          <a:bodyPr vert="horz" lIns="91440" tIns="45720" rIns="91440" bIns="45720" rtlCol="0" anchor="b">
            <a:normAutofit fontScale="90000"/>
          </a:bodyPr>
          <a:lstStyle/>
          <a:p>
            <a:pPr algn="ctr"/>
            <a:r>
              <a:rPr lang="en-US" sz="8000" kern="1200" dirty="0">
                <a:solidFill>
                  <a:srgbClr val="FFFFFF"/>
                </a:solidFill>
                <a:latin typeface="+mj-lt"/>
                <a:ea typeface="+mj-ea"/>
                <a:cs typeface="+mj-cs"/>
              </a:rPr>
              <a:t>Thank you for watching and </a:t>
            </a:r>
            <a:br>
              <a:rPr lang="en-US" sz="8000" kern="1200" dirty="0">
                <a:solidFill>
                  <a:srgbClr val="FFFFFF"/>
                </a:solidFill>
                <a:latin typeface="+mj-lt"/>
                <a:ea typeface="+mj-ea"/>
                <a:cs typeface="+mj-cs"/>
              </a:rPr>
            </a:br>
            <a:r>
              <a:rPr lang="en-US" sz="8000" kern="1200" dirty="0">
                <a:solidFill>
                  <a:srgbClr val="FFFFFF"/>
                </a:solidFill>
                <a:latin typeface="+mj-lt"/>
                <a:ea typeface="+mj-ea"/>
                <a:cs typeface="+mj-cs"/>
              </a:rPr>
              <a:t>Happy Learning!</a:t>
            </a:r>
          </a:p>
        </p:txBody>
      </p:sp>
      <p:pic>
        <p:nvPicPr>
          <p:cNvPr id="24" name="Picture 23">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3" name="Footer Placeholder 2">
            <a:extLst>
              <a:ext uri="{FF2B5EF4-FFF2-40B4-BE49-F238E27FC236}">
                <a16:creationId xmlns:a16="http://schemas.microsoft.com/office/drawing/2014/main" id="{42E69B2C-B1C9-417F-ADE6-B0DA61130F82}"/>
              </a:ext>
            </a:extLst>
          </p:cNvPr>
          <p:cNvSpPr>
            <a:spLocks noGrp="1"/>
          </p:cNvSpPr>
          <p:nvPr>
            <p:ph type="ftr" sz="quarter" idx="11"/>
          </p:nvPr>
        </p:nvSpPr>
        <p:spPr/>
        <p:txBody>
          <a:bodyPr/>
          <a:lstStyle/>
          <a:p>
            <a:r>
              <a:rPr lang="en-US"/>
              <a:t>gracejane.ugoy@deped.gov.ph</a:t>
            </a:r>
          </a:p>
        </p:txBody>
      </p:sp>
      <p:sp>
        <p:nvSpPr>
          <p:cNvPr id="5" name="Slide Number Placeholder 4">
            <a:extLst>
              <a:ext uri="{FF2B5EF4-FFF2-40B4-BE49-F238E27FC236}">
                <a16:creationId xmlns:a16="http://schemas.microsoft.com/office/drawing/2014/main" id="{F2C65CCD-FC91-4130-BCD7-E86F1B0C950F}"/>
              </a:ext>
            </a:extLst>
          </p:cNvPr>
          <p:cNvSpPr>
            <a:spLocks noGrp="1"/>
          </p:cNvSpPr>
          <p:nvPr>
            <p:ph type="sldNum" sz="quarter" idx="12"/>
          </p:nvPr>
        </p:nvSpPr>
        <p:spPr/>
        <p:txBody>
          <a:bodyPr/>
          <a:lstStyle/>
          <a:p>
            <a:fld id="{CA35BD14-A40A-4E91-A4E0-93C3A19178F4}" type="slidenum">
              <a:rPr lang="en-US" smtClean="0"/>
              <a:t>33</a:t>
            </a:fld>
            <a:endParaRPr lang="en-US"/>
          </a:p>
        </p:txBody>
      </p:sp>
    </p:spTree>
    <p:extLst>
      <p:ext uri="{BB962C8B-B14F-4D97-AF65-F5344CB8AC3E}">
        <p14:creationId xmlns:p14="http://schemas.microsoft.com/office/powerpoint/2010/main" val="1104809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E3A9-89D9-4F0D-BF81-6BE00685C8F6}"/>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1830DF5A-3817-4E36-A171-77A3AE702648}"/>
              </a:ext>
            </a:extLst>
          </p:cNvPr>
          <p:cNvSpPr>
            <a:spLocks noGrp="1"/>
          </p:cNvSpPr>
          <p:nvPr>
            <p:ph idx="1"/>
          </p:nvPr>
        </p:nvSpPr>
        <p:spPr/>
        <p:txBody>
          <a:bodyPr/>
          <a:lstStyle/>
          <a:p>
            <a:r>
              <a:rPr lang="en-US" dirty="0">
                <a:hlinkClick r:id="rId2"/>
              </a:rPr>
              <a:t>https://en.wikipedia.org/wiki/Union_(set_theory)</a:t>
            </a:r>
            <a:endParaRPr lang="en-US" dirty="0"/>
          </a:p>
          <a:p>
            <a:r>
              <a:rPr lang="en-US" dirty="0">
                <a:hlinkClick r:id="rId3"/>
              </a:rPr>
              <a:t>https://www.onlinemath4all.com/word-problems-on-sets-and-venn-diagrams.html</a:t>
            </a:r>
            <a:endParaRPr lang="en-US" dirty="0"/>
          </a:p>
          <a:p>
            <a:r>
              <a:rPr lang="en-US" dirty="0">
                <a:hlinkClick r:id="rId4"/>
              </a:rPr>
              <a:t>https://www.mathsisfun.com/sets/venn-diagrams.html</a:t>
            </a:r>
            <a:endParaRPr lang="en-US" dirty="0"/>
          </a:p>
        </p:txBody>
      </p:sp>
      <p:sp>
        <p:nvSpPr>
          <p:cNvPr id="5" name="Footer Placeholder 4">
            <a:extLst>
              <a:ext uri="{FF2B5EF4-FFF2-40B4-BE49-F238E27FC236}">
                <a16:creationId xmlns:a16="http://schemas.microsoft.com/office/drawing/2014/main" id="{5908DEC6-7533-4F58-90BF-5F79341CEF50}"/>
              </a:ext>
            </a:extLst>
          </p:cNvPr>
          <p:cNvSpPr>
            <a:spLocks noGrp="1"/>
          </p:cNvSpPr>
          <p:nvPr>
            <p:ph type="ftr" sz="quarter" idx="11"/>
          </p:nvPr>
        </p:nvSpPr>
        <p:spPr/>
        <p:txBody>
          <a:bodyPr/>
          <a:lstStyle/>
          <a:p>
            <a:r>
              <a:rPr lang="en-US"/>
              <a:t>gracejane.ugoy@deped.gov.ph</a:t>
            </a:r>
          </a:p>
        </p:txBody>
      </p:sp>
      <p:sp>
        <p:nvSpPr>
          <p:cNvPr id="6" name="Slide Number Placeholder 5">
            <a:extLst>
              <a:ext uri="{FF2B5EF4-FFF2-40B4-BE49-F238E27FC236}">
                <a16:creationId xmlns:a16="http://schemas.microsoft.com/office/drawing/2014/main" id="{BAEED365-CEC3-45D0-8E44-12C8066BCCA1}"/>
              </a:ext>
            </a:extLst>
          </p:cNvPr>
          <p:cNvSpPr>
            <a:spLocks noGrp="1"/>
          </p:cNvSpPr>
          <p:nvPr>
            <p:ph type="sldNum" sz="quarter" idx="12"/>
          </p:nvPr>
        </p:nvSpPr>
        <p:spPr/>
        <p:txBody>
          <a:bodyPr/>
          <a:lstStyle/>
          <a:p>
            <a:fld id="{CA35BD14-A40A-4E91-A4E0-93C3A19178F4}" type="slidenum">
              <a:rPr lang="en-US" smtClean="0"/>
              <a:t>34</a:t>
            </a:fld>
            <a:endParaRPr lang="en-US"/>
          </a:p>
        </p:txBody>
      </p:sp>
    </p:spTree>
    <p:extLst>
      <p:ext uri="{BB962C8B-B14F-4D97-AF65-F5344CB8AC3E}">
        <p14:creationId xmlns:p14="http://schemas.microsoft.com/office/powerpoint/2010/main" val="238263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B019-4DA6-4692-8FD0-FC3F9BD4B74A}"/>
              </a:ext>
            </a:extLst>
          </p:cNvPr>
          <p:cNvSpPr>
            <a:spLocks noGrp="1"/>
          </p:cNvSpPr>
          <p:nvPr>
            <p:ph type="title"/>
          </p:nvPr>
        </p:nvSpPr>
        <p:spPr/>
        <p:txBody>
          <a:bodyPr>
            <a:normAutofit/>
          </a:bodyPr>
          <a:lstStyle/>
          <a:p>
            <a:r>
              <a:rPr lang="en-US" sz="5400" dirty="0">
                <a:latin typeface="AR BERKLEY" panose="02000000000000000000" pitchFamily="2" charset="0"/>
              </a:rPr>
              <a:t>Concepts you should know first:</a:t>
            </a:r>
          </a:p>
        </p:txBody>
      </p:sp>
      <p:sp>
        <p:nvSpPr>
          <p:cNvPr id="3" name="Content Placeholder 2">
            <a:extLst>
              <a:ext uri="{FF2B5EF4-FFF2-40B4-BE49-F238E27FC236}">
                <a16:creationId xmlns:a16="http://schemas.microsoft.com/office/drawing/2014/main" id="{545646EE-BDA4-48AB-9EAD-BED66163669B}"/>
              </a:ext>
            </a:extLst>
          </p:cNvPr>
          <p:cNvSpPr>
            <a:spLocks noGrp="1"/>
          </p:cNvSpPr>
          <p:nvPr>
            <p:ph idx="1"/>
          </p:nvPr>
        </p:nvSpPr>
        <p:spPr>
          <a:xfrm>
            <a:off x="4658457" y="1892019"/>
            <a:ext cx="2875085" cy="1185202"/>
          </a:xfrm>
          <a:solidFill>
            <a:srgbClr val="00B0F0"/>
          </a:solidFill>
        </p:spPr>
        <p:txBody>
          <a:bodyPr>
            <a:normAutofit fontScale="92500" lnSpcReduction="10000"/>
          </a:bodyPr>
          <a:lstStyle/>
          <a:p>
            <a:pPr marL="0" indent="0" algn="ctr">
              <a:lnSpc>
                <a:spcPct val="120000"/>
              </a:lnSpc>
              <a:spcBef>
                <a:spcPts val="0"/>
              </a:spcBef>
              <a:buNone/>
            </a:pPr>
            <a:r>
              <a:rPr lang="en-US" sz="7200" b="1" dirty="0">
                <a:ln w="22225">
                  <a:solidFill>
                    <a:schemeClr val="accent2"/>
                  </a:solidFill>
                  <a:prstDash val="solid"/>
                </a:ln>
                <a:solidFill>
                  <a:schemeClr val="accent2">
                    <a:lumMod val="40000"/>
                    <a:lumOff val="60000"/>
                  </a:schemeClr>
                </a:solidFill>
              </a:rPr>
              <a:t>Union</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BF42131-6F77-4A7A-AC43-C3CA46697C1F}"/>
                  </a:ext>
                </a:extLst>
              </p:cNvPr>
              <p:cNvSpPr txBox="1"/>
              <p:nvPr/>
            </p:nvSpPr>
            <p:spPr>
              <a:xfrm>
                <a:off x="2301766" y="3780780"/>
                <a:ext cx="8213834" cy="1015663"/>
              </a:xfrm>
              <a:prstGeom prst="rect">
                <a:avLst/>
              </a:prstGeom>
              <a:noFill/>
            </p:spPr>
            <p:txBody>
              <a:bodyPr wrap="square">
                <a:spAutoFit/>
              </a:bodyPr>
              <a:lstStyle/>
              <a:p>
                <a:pPr lvl="0" algn="ctr">
                  <a:defRPr/>
                </a:pPr>
                <a14:m>
                  <m:oMath xmlns:m="http://schemas.openxmlformats.org/officeDocument/2006/math">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m:t>
                    </m:r>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𝐵</m:t>
                    </m:r>
                  </m:oMath>
                </a14:m>
                <a:r>
                  <a:rPr lang="en-US" sz="6000" dirty="0">
                    <a:solidFill>
                      <a:prstClr val="black"/>
                    </a:solidFill>
                    <a:ea typeface="Cambria Math" panose="02040503050406030204" pitchFamily="18" charset="0"/>
                  </a:rPr>
                  <a:t> </a:t>
                </a:r>
                <a14:m>
                  <m:oMath xmlns:m="http://schemas.openxmlformats.org/officeDocument/2006/math">
                    <m:r>
                      <a:rPr lang="en-US" sz="6000" i="1" smtClean="0">
                        <a:solidFill>
                          <a:prstClr val="black"/>
                        </a:solidFill>
                        <a:latin typeface="Cambria Math" panose="02040503050406030204" pitchFamily="18" charset="0"/>
                        <a:ea typeface="Cambria Math" panose="02040503050406030204" pitchFamily="18" charset="0"/>
                      </a:rPr>
                      <m:t>=</m:t>
                    </m:r>
                    <m:r>
                      <a:rPr lang="en-US" sz="6000" b="0" i="1" smtClean="0">
                        <a:solidFill>
                          <a:prstClr val="black"/>
                        </a:solidFill>
                        <a:latin typeface="Cambria Math" panose="02040503050406030204" pitchFamily="18" charset="0"/>
                        <a:ea typeface="Cambria Math" panose="02040503050406030204" pitchFamily="18" charset="0"/>
                      </a:rPr>
                      <m:t>{</m:t>
                    </m:r>
                    <m:r>
                      <a:rPr lang="en-US" sz="6000" b="0" i="1" smtClean="0">
                        <a:solidFill>
                          <a:prstClr val="black"/>
                        </a:solidFill>
                        <a:latin typeface="Cambria Math" panose="02040503050406030204" pitchFamily="18" charset="0"/>
                        <a:ea typeface="Cambria Math" panose="02040503050406030204" pitchFamily="18" charset="0"/>
                      </a:rPr>
                      <m:t>𝑥</m:t>
                    </m:r>
                    <m:r>
                      <a:rPr lang="en-US" sz="6000" b="0" i="1" smtClean="0">
                        <a:solidFill>
                          <a:prstClr val="black"/>
                        </a:solidFill>
                        <a:latin typeface="Cambria Math" panose="02040503050406030204" pitchFamily="18" charset="0"/>
                        <a:ea typeface="Cambria Math" panose="02040503050406030204" pitchFamily="18" charset="0"/>
                      </a:rPr>
                      <m:t>:</m:t>
                    </m:r>
                    <m:r>
                      <a:rPr lang="en-US" sz="6000" b="0" i="1" smtClean="0">
                        <a:solidFill>
                          <a:prstClr val="black"/>
                        </a:solidFill>
                        <a:latin typeface="Cambria Math" panose="02040503050406030204" pitchFamily="18" charset="0"/>
                        <a:ea typeface="Cambria Math" panose="02040503050406030204" pitchFamily="18" charset="0"/>
                      </a:rPr>
                      <m:t>𝑥</m:t>
                    </m:r>
                    <m:r>
                      <a:rPr lang="en-US" sz="6000" b="0" i="1" smtClean="0">
                        <a:solidFill>
                          <a:prstClr val="black"/>
                        </a:solidFill>
                        <a:latin typeface="Cambria Math" panose="02040503050406030204" pitchFamily="18" charset="0"/>
                        <a:ea typeface="Cambria Math" panose="02040503050406030204" pitchFamily="18" charset="0"/>
                      </a:rPr>
                      <m:t>𝜖</m:t>
                    </m:r>
                    <m:r>
                      <a:rPr lang="en-US" sz="6000" b="0" i="1" smtClean="0">
                        <a:solidFill>
                          <a:prstClr val="black"/>
                        </a:solidFill>
                        <a:latin typeface="Cambria Math" panose="02040503050406030204" pitchFamily="18" charset="0"/>
                        <a:ea typeface="Cambria Math" panose="02040503050406030204" pitchFamily="18" charset="0"/>
                      </a:rPr>
                      <m:t>𝐴</m:t>
                    </m:r>
                    <m:r>
                      <a:rPr lang="en-US" sz="6000" b="0" i="1" smtClean="0">
                        <a:solidFill>
                          <a:prstClr val="black"/>
                        </a:solidFill>
                        <a:latin typeface="Cambria Math" panose="02040503050406030204" pitchFamily="18" charset="0"/>
                        <a:ea typeface="Cambria Math" panose="02040503050406030204" pitchFamily="18" charset="0"/>
                      </a:rPr>
                      <m:t> </m:t>
                    </m:r>
                    <m:r>
                      <a:rPr lang="en-US" sz="6000" b="0" i="1" smtClean="0">
                        <a:solidFill>
                          <a:prstClr val="black"/>
                        </a:solidFill>
                        <a:latin typeface="Cambria Math" panose="02040503050406030204" pitchFamily="18" charset="0"/>
                        <a:ea typeface="Cambria Math" panose="02040503050406030204" pitchFamily="18" charset="0"/>
                      </a:rPr>
                      <m:t>𝑜𝑟</m:t>
                    </m:r>
                    <m:r>
                      <a:rPr lang="en-US" sz="6000" b="0" i="1" smtClean="0">
                        <a:solidFill>
                          <a:prstClr val="black"/>
                        </a:solidFill>
                        <a:latin typeface="Cambria Math" panose="02040503050406030204" pitchFamily="18" charset="0"/>
                        <a:ea typeface="Cambria Math" panose="02040503050406030204" pitchFamily="18" charset="0"/>
                      </a:rPr>
                      <m:t> </m:t>
                    </m:r>
                    <m:r>
                      <a:rPr lang="en-US" sz="6000" i="1">
                        <a:solidFill>
                          <a:prstClr val="black"/>
                        </a:solidFill>
                        <a:latin typeface="Cambria Math" panose="02040503050406030204" pitchFamily="18" charset="0"/>
                        <a:ea typeface="Cambria Math" panose="02040503050406030204" pitchFamily="18" charset="0"/>
                      </a:rPr>
                      <m:t>𝑥</m:t>
                    </m:r>
                    <m:r>
                      <a:rPr lang="en-US" sz="6000" i="1">
                        <a:solidFill>
                          <a:prstClr val="black"/>
                        </a:solidFill>
                        <a:latin typeface="Cambria Math" panose="02040503050406030204" pitchFamily="18" charset="0"/>
                        <a:ea typeface="Cambria Math" panose="02040503050406030204" pitchFamily="18" charset="0"/>
                      </a:rPr>
                      <m:t>𝜖</m:t>
                    </m:r>
                    <m:r>
                      <a:rPr lang="en-US" sz="6000" b="0" i="1" smtClean="0">
                        <a:solidFill>
                          <a:prstClr val="black"/>
                        </a:solidFill>
                        <a:latin typeface="Cambria Math" panose="02040503050406030204" pitchFamily="18" charset="0"/>
                        <a:ea typeface="Cambria Math" panose="02040503050406030204" pitchFamily="18" charset="0"/>
                      </a:rPr>
                      <m:t>𝐵</m:t>
                    </m:r>
                    <m:r>
                      <a:rPr lang="en-US" sz="6000" b="0" i="1" smtClean="0">
                        <a:solidFill>
                          <a:prstClr val="black"/>
                        </a:solidFill>
                        <a:latin typeface="Cambria Math" panose="02040503050406030204" pitchFamily="18" charset="0"/>
                        <a:ea typeface="Cambria Math" panose="02040503050406030204" pitchFamily="18" charset="0"/>
                      </a:rPr>
                      <m:t>}</m:t>
                    </m:r>
                  </m:oMath>
                </a14:m>
                <a:endParaRPr kumimoji="0" lang="en-US" sz="6000" b="0" i="0" u="none" strike="noStrike" kern="1200" cap="none" spc="0" normalizeH="0" baseline="0" noProof="0" dirty="0">
                  <a:ln>
                    <a:noFill/>
                  </a:ln>
                  <a:solidFill>
                    <a:prstClr val="black"/>
                  </a:solidFill>
                  <a:effectLst/>
                  <a:uLnTx/>
                  <a:uFillTx/>
                  <a:latin typeface="Calibri" panose="020F0502020204030204"/>
                </a:endParaRPr>
              </a:p>
            </p:txBody>
          </p:sp>
        </mc:Choice>
        <mc:Fallback xmlns="">
          <p:sp>
            <p:nvSpPr>
              <p:cNvPr id="20" name="TextBox 19">
                <a:extLst>
                  <a:ext uri="{FF2B5EF4-FFF2-40B4-BE49-F238E27FC236}">
                    <a16:creationId xmlns:a16="http://schemas.microsoft.com/office/drawing/2014/main" id="{ABF42131-6F77-4A7A-AC43-C3CA46697C1F}"/>
                  </a:ext>
                </a:extLst>
              </p:cNvPr>
              <p:cNvSpPr txBox="1">
                <a:spLocks noRot="1" noChangeAspect="1" noMove="1" noResize="1" noEditPoints="1" noAdjustHandles="1" noChangeArrowheads="1" noChangeShapeType="1" noTextEdit="1"/>
              </p:cNvSpPr>
              <p:nvPr/>
            </p:nvSpPr>
            <p:spPr>
              <a:xfrm>
                <a:off x="2301766" y="3780780"/>
                <a:ext cx="8213834" cy="1015663"/>
              </a:xfrm>
              <a:prstGeom prst="rect">
                <a:avLst/>
              </a:prstGeom>
              <a:blipFill>
                <a:blip r:embed="rId3"/>
                <a:stretch>
                  <a:fillRect/>
                </a:stretch>
              </a:blipFill>
            </p:spPr>
            <p:txBody>
              <a:bodyPr/>
              <a:lstStyle/>
              <a:p>
                <a:r>
                  <a:rPr lang="en-US">
                    <a:noFill/>
                  </a:rPr>
                  <a:t> </a:t>
                </a:r>
              </a:p>
            </p:txBody>
          </p:sp>
        </mc:Fallback>
      </mc:AlternateContent>
      <p:sp>
        <p:nvSpPr>
          <p:cNvPr id="8" name="Footer Placeholder 7">
            <a:extLst>
              <a:ext uri="{FF2B5EF4-FFF2-40B4-BE49-F238E27FC236}">
                <a16:creationId xmlns:a16="http://schemas.microsoft.com/office/drawing/2014/main" id="{F688CC76-B97D-4363-8A91-7547C651F36B}"/>
              </a:ext>
            </a:extLst>
          </p:cNvPr>
          <p:cNvSpPr>
            <a:spLocks noGrp="1"/>
          </p:cNvSpPr>
          <p:nvPr>
            <p:ph type="ftr" sz="quarter" idx="11"/>
          </p:nvPr>
        </p:nvSpPr>
        <p:spPr/>
        <p:txBody>
          <a:bodyPr/>
          <a:lstStyle/>
          <a:p>
            <a:r>
              <a:rPr lang="en-US"/>
              <a:t>gracejane.ugoy@deped.gov.ph</a:t>
            </a:r>
          </a:p>
        </p:txBody>
      </p:sp>
      <p:sp>
        <p:nvSpPr>
          <p:cNvPr id="9" name="Slide Number Placeholder 8">
            <a:extLst>
              <a:ext uri="{FF2B5EF4-FFF2-40B4-BE49-F238E27FC236}">
                <a16:creationId xmlns:a16="http://schemas.microsoft.com/office/drawing/2014/main" id="{DCB20D2B-A611-40EF-BCBA-86F386A8A9C5}"/>
              </a:ext>
            </a:extLst>
          </p:cNvPr>
          <p:cNvSpPr>
            <a:spLocks noGrp="1"/>
          </p:cNvSpPr>
          <p:nvPr>
            <p:ph type="sldNum" sz="quarter" idx="12"/>
          </p:nvPr>
        </p:nvSpPr>
        <p:spPr/>
        <p:txBody>
          <a:bodyPr/>
          <a:lstStyle/>
          <a:p>
            <a:fld id="{CA35BD14-A40A-4E91-A4E0-93C3A19178F4}" type="slidenum">
              <a:rPr lang="en-US" smtClean="0"/>
              <a:t>4</a:t>
            </a:fld>
            <a:endParaRPr lang="en-US"/>
          </a:p>
        </p:txBody>
      </p:sp>
    </p:spTree>
    <p:extLst>
      <p:ext uri="{BB962C8B-B14F-4D97-AF65-F5344CB8AC3E}">
        <p14:creationId xmlns:p14="http://schemas.microsoft.com/office/powerpoint/2010/main" val="1880009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B019-4DA6-4692-8FD0-FC3F9BD4B74A}"/>
              </a:ext>
            </a:extLst>
          </p:cNvPr>
          <p:cNvSpPr>
            <a:spLocks noGrp="1"/>
          </p:cNvSpPr>
          <p:nvPr>
            <p:ph type="title"/>
          </p:nvPr>
        </p:nvSpPr>
        <p:spPr/>
        <p:txBody>
          <a:bodyPr>
            <a:normAutofit/>
          </a:bodyPr>
          <a:lstStyle/>
          <a:p>
            <a:r>
              <a:rPr lang="en-US" sz="5400" dirty="0">
                <a:latin typeface="AR BERKLEY" panose="02000000000000000000" pitchFamily="2" charset="0"/>
              </a:rPr>
              <a:t>Concepts you should know first:</a:t>
            </a:r>
          </a:p>
        </p:txBody>
      </p:sp>
      <p:sp>
        <p:nvSpPr>
          <p:cNvPr id="3" name="Content Placeholder 2">
            <a:extLst>
              <a:ext uri="{FF2B5EF4-FFF2-40B4-BE49-F238E27FC236}">
                <a16:creationId xmlns:a16="http://schemas.microsoft.com/office/drawing/2014/main" id="{545646EE-BDA4-48AB-9EAD-BED66163669B}"/>
              </a:ext>
            </a:extLst>
          </p:cNvPr>
          <p:cNvSpPr>
            <a:spLocks noGrp="1"/>
          </p:cNvSpPr>
          <p:nvPr>
            <p:ph idx="1"/>
          </p:nvPr>
        </p:nvSpPr>
        <p:spPr>
          <a:xfrm>
            <a:off x="4658457" y="1892019"/>
            <a:ext cx="2875085" cy="1185202"/>
          </a:xfrm>
          <a:solidFill>
            <a:srgbClr val="00B0F0"/>
          </a:solidFill>
        </p:spPr>
        <p:txBody>
          <a:bodyPr>
            <a:normAutofit fontScale="92500" lnSpcReduction="10000"/>
          </a:bodyPr>
          <a:lstStyle/>
          <a:p>
            <a:pPr marL="0" indent="0" algn="ctr">
              <a:lnSpc>
                <a:spcPct val="120000"/>
              </a:lnSpc>
              <a:spcBef>
                <a:spcPts val="0"/>
              </a:spcBef>
              <a:buNone/>
            </a:pPr>
            <a:r>
              <a:rPr lang="en-US" sz="7200" b="1" dirty="0">
                <a:ln w="22225">
                  <a:solidFill>
                    <a:schemeClr val="accent2"/>
                  </a:solidFill>
                  <a:prstDash val="solid"/>
                </a:ln>
                <a:solidFill>
                  <a:schemeClr val="accent2">
                    <a:lumMod val="40000"/>
                    <a:lumOff val="60000"/>
                  </a:schemeClr>
                </a:solidFill>
              </a:rPr>
              <a:t>Union</a:t>
            </a:r>
          </a:p>
        </p:txBody>
      </p:sp>
      <p:sp>
        <p:nvSpPr>
          <p:cNvPr id="20" name="TextBox 19">
            <a:extLst>
              <a:ext uri="{FF2B5EF4-FFF2-40B4-BE49-F238E27FC236}">
                <a16:creationId xmlns:a16="http://schemas.microsoft.com/office/drawing/2014/main" id="{ABF42131-6F77-4A7A-AC43-C3CA46697C1F}"/>
              </a:ext>
            </a:extLst>
          </p:cNvPr>
          <p:cNvSpPr txBox="1"/>
          <p:nvPr/>
        </p:nvSpPr>
        <p:spPr>
          <a:xfrm>
            <a:off x="1087821" y="3780780"/>
            <a:ext cx="10121462" cy="1938992"/>
          </a:xfrm>
          <a:prstGeom prst="rect">
            <a:avLst/>
          </a:prstGeom>
          <a:noFill/>
        </p:spPr>
        <p:txBody>
          <a:bodyPr wrap="square">
            <a:spAutoFit/>
          </a:bodyPr>
          <a:lstStyle/>
          <a:p>
            <a:pPr lvl="0" algn="ctr">
              <a:defRPr/>
            </a:pPr>
            <a:r>
              <a:rPr lang="en-US" sz="6000" i="1" dirty="0"/>
              <a:t>A</a:t>
            </a:r>
            <a:r>
              <a:rPr lang="en-US" sz="6000" dirty="0"/>
              <a:t> = {1, 3, 5, 7}</a:t>
            </a:r>
          </a:p>
          <a:p>
            <a:pPr lvl="0" algn="ctr">
              <a:defRPr/>
            </a:pPr>
            <a:r>
              <a:rPr lang="en-US" sz="6000" i="1" dirty="0"/>
              <a:t>B</a:t>
            </a:r>
            <a:r>
              <a:rPr lang="en-US" sz="6000" dirty="0"/>
              <a:t> = {1, 2, 4, 6, 7}</a:t>
            </a:r>
            <a:endParaRPr kumimoji="0" lang="en-US" sz="23900" b="0" i="0" u="none" strike="noStrike" kern="1200" cap="none" spc="0" normalizeH="0" baseline="0" noProof="0" dirty="0">
              <a:ln>
                <a:noFill/>
              </a:ln>
              <a:solidFill>
                <a:prstClr val="black"/>
              </a:solidFill>
              <a:effectLst/>
              <a:uLnTx/>
              <a:uFillTx/>
              <a:latin typeface="Calibri" panose="020F0502020204030204"/>
            </a:endParaRPr>
          </a:p>
        </p:txBody>
      </p:sp>
      <p:sp>
        <p:nvSpPr>
          <p:cNvPr id="6" name="Footer Placeholder 5">
            <a:extLst>
              <a:ext uri="{FF2B5EF4-FFF2-40B4-BE49-F238E27FC236}">
                <a16:creationId xmlns:a16="http://schemas.microsoft.com/office/drawing/2014/main" id="{836E170C-4F3D-4AE3-8240-8DFB29171109}"/>
              </a:ext>
            </a:extLst>
          </p:cNvPr>
          <p:cNvSpPr>
            <a:spLocks noGrp="1"/>
          </p:cNvSpPr>
          <p:nvPr>
            <p:ph type="ftr" sz="quarter" idx="11"/>
          </p:nvPr>
        </p:nvSpPr>
        <p:spPr/>
        <p:txBody>
          <a:bodyPr/>
          <a:lstStyle/>
          <a:p>
            <a:r>
              <a:rPr lang="en-US"/>
              <a:t>gracejane.ugoy@deped.gov.ph</a:t>
            </a:r>
          </a:p>
        </p:txBody>
      </p:sp>
      <p:sp>
        <p:nvSpPr>
          <p:cNvPr id="7" name="Slide Number Placeholder 6">
            <a:extLst>
              <a:ext uri="{FF2B5EF4-FFF2-40B4-BE49-F238E27FC236}">
                <a16:creationId xmlns:a16="http://schemas.microsoft.com/office/drawing/2014/main" id="{02949BFC-4E39-4494-A01F-1D76D48784FB}"/>
              </a:ext>
            </a:extLst>
          </p:cNvPr>
          <p:cNvSpPr>
            <a:spLocks noGrp="1"/>
          </p:cNvSpPr>
          <p:nvPr>
            <p:ph type="sldNum" sz="quarter" idx="12"/>
          </p:nvPr>
        </p:nvSpPr>
        <p:spPr/>
        <p:txBody>
          <a:bodyPr/>
          <a:lstStyle/>
          <a:p>
            <a:fld id="{CA35BD14-A40A-4E91-A4E0-93C3A19178F4}" type="slidenum">
              <a:rPr lang="en-US" smtClean="0"/>
              <a:t>5</a:t>
            </a:fld>
            <a:endParaRPr lang="en-US"/>
          </a:p>
        </p:txBody>
      </p:sp>
    </p:spTree>
    <p:extLst>
      <p:ext uri="{BB962C8B-B14F-4D97-AF65-F5344CB8AC3E}">
        <p14:creationId xmlns:p14="http://schemas.microsoft.com/office/powerpoint/2010/main" val="632212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B019-4DA6-4692-8FD0-FC3F9BD4B74A}"/>
              </a:ext>
            </a:extLst>
          </p:cNvPr>
          <p:cNvSpPr>
            <a:spLocks noGrp="1"/>
          </p:cNvSpPr>
          <p:nvPr>
            <p:ph type="title"/>
          </p:nvPr>
        </p:nvSpPr>
        <p:spPr/>
        <p:txBody>
          <a:bodyPr>
            <a:normAutofit/>
          </a:bodyPr>
          <a:lstStyle/>
          <a:p>
            <a:r>
              <a:rPr lang="en-US" sz="5400" dirty="0">
                <a:latin typeface="AR BERKLEY" panose="02000000000000000000" pitchFamily="2" charset="0"/>
              </a:rPr>
              <a:t>Concepts you should know first:</a:t>
            </a:r>
          </a:p>
        </p:txBody>
      </p:sp>
      <p:sp>
        <p:nvSpPr>
          <p:cNvPr id="3" name="Content Placeholder 2">
            <a:extLst>
              <a:ext uri="{FF2B5EF4-FFF2-40B4-BE49-F238E27FC236}">
                <a16:creationId xmlns:a16="http://schemas.microsoft.com/office/drawing/2014/main" id="{545646EE-BDA4-48AB-9EAD-BED66163669B}"/>
              </a:ext>
            </a:extLst>
          </p:cNvPr>
          <p:cNvSpPr>
            <a:spLocks noGrp="1"/>
          </p:cNvSpPr>
          <p:nvPr>
            <p:ph idx="1"/>
          </p:nvPr>
        </p:nvSpPr>
        <p:spPr>
          <a:xfrm>
            <a:off x="441434" y="1907009"/>
            <a:ext cx="3657600" cy="993846"/>
          </a:xfrm>
          <a:solidFill>
            <a:srgbClr val="00B0F0"/>
          </a:solidFill>
        </p:spPr>
        <p:txBody>
          <a:bodyPr>
            <a:normAutofit/>
          </a:bodyPr>
          <a:lstStyle/>
          <a:p>
            <a:pPr marL="0" indent="0" algn="ctr">
              <a:lnSpc>
                <a:spcPct val="120000"/>
              </a:lnSpc>
              <a:spcBef>
                <a:spcPts val="0"/>
              </a:spcBef>
              <a:buNone/>
            </a:pPr>
            <a:r>
              <a:rPr lang="en-US" sz="4800" b="1" dirty="0">
                <a:ln w="22225">
                  <a:solidFill>
                    <a:schemeClr val="accent2"/>
                  </a:solidFill>
                  <a:prstDash val="solid"/>
                </a:ln>
                <a:solidFill>
                  <a:schemeClr val="accent2">
                    <a:lumMod val="40000"/>
                    <a:lumOff val="60000"/>
                  </a:schemeClr>
                </a:solidFill>
              </a:rPr>
              <a:t>Intersection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F33D823-B3B8-4795-9588-65830A4E7403}"/>
                  </a:ext>
                </a:extLst>
              </p:cNvPr>
              <p:cNvSpPr txBox="1"/>
              <p:nvPr/>
            </p:nvSpPr>
            <p:spPr>
              <a:xfrm>
                <a:off x="1857358" y="3747052"/>
                <a:ext cx="836768"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7200" i="1" smtClean="0">
                          <a:latin typeface="Cambria Math" panose="02040503050406030204" pitchFamily="18" charset="0"/>
                          <a:ea typeface="Cambria Math" panose="02040503050406030204" pitchFamily="18" charset="0"/>
                        </a:rPr>
                        <m:t>∩</m:t>
                      </m:r>
                    </m:oMath>
                  </m:oMathPara>
                </a14:m>
                <a:endParaRPr lang="en-US" sz="7200" dirty="0"/>
              </a:p>
            </p:txBody>
          </p:sp>
        </mc:Choice>
        <mc:Fallback xmlns="">
          <p:sp>
            <p:nvSpPr>
              <p:cNvPr id="4" name="TextBox 3">
                <a:extLst>
                  <a:ext uri="{FF2B5EF4-FFF2-40B4-BE49-F238E27FC236}">
                    <a16:creationId xmlns:a16="http://schemas.microsoft.com/office/drawing/2014/main" id="{6F33D823-B3B8-4795-9588-65830A4E7403}"/>
                  </a:ext>
                </a:extLst>
              </p:cNvPr>
              <p:cNvSpPr txBox="1">
                <a:spLocks noRot="1" noChangeAspect="1" noMove="1" noResize="1" noEditPoints="1" noAdjustHandles="1" noChangeArrowheads="1" noChangeShapeType="1" noTextEdit="1"/>
              </p:cNvSpPr>
              <p:nvPr/>
            </p:nvSpPr>
            <p:spPr>
              <a:xfrm>
                <a:off x="1857358" y="3747052"/>
                <a:ext cx="836768" cy="110799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BFDFBC1-B342-4D66-8B86-8C036BB90138}"/>
                  </a:ext>
                </a:extLst>
              </p:cNvPr>
              <p:cNvSpPr txBox="1"/>
              <p:nvPr/>
            </p:nvSpPr>
            <p:spPr>
              <a:xfrm>
                <a:off x="741097" y="5202001"/>
                <a:ext cx="3058273"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7200" b="0" i="1" smtClean="0">
                          <a:latin typeface="Cambria Math" panose="02040503050406030204" pitchFamily="18" charset="0"/>
                          <a:ea typeface="Cambria Math" panose="02040503050406030204" pitchFamily="18" charset="0"/>
                        </a:rPr>
                        <m:t>𝑏𝑒𝑙𝑜𝑛𝑔</m:t>
                      </m:r>
                    </m:oMath>
                  </m:oMathPara>
                </a14:m>
                <a:endParaRPr lang="en-US" sz="7200" dirty="0"/>
              </a:p>
            </p:txBody>
          </p:sp>
        </mc:Choice>
        <mc:Fallback xmlns="">
          <p:sp>
            <p:nvSpPr>
              <p:cNvPr id="6" name="TextBox 5">
                <a:extLst>
                  <a:ext uri="{FF2B5EF4-FFF2-40B4-BE49-F238E27FC236}">
                    <a16:creationId xmlns:a16="http://schemas.microsoft.com/office/drawing/2014/main" id="{9BFDFBC1-B342-4D66-8B86-8C036BB90138}"/>
                  </a:ext>
                </a:extLst>
              </p:cNvPr>
              <p:cNvSpPr txBox="1">
                <a:spLocks noRot="1" noChangeAspect="1" noMove="1" noResize="1" noEditPoints="1" noAdjustHandles="1" noChangeArrowheads="1" noChangeShapeType="1" noTextEdit="1"/>
              </p:cNvSpPr>
              <p:nvPr/>
            </p:nvSpPr>
            <p:spPr>
              <a:xfrm>
                <a:off x="741097" y="5202001"/>
                <a:ext cx="3058273" cy="110799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C6BEA1A-3B5C-48F4-A48A-CD6DE6E6195C}"/>
                  </a:ext>
                </a:extLst>
              </p:cNvPr>
              <p:cNvSpPr txBox="1"/>
              <p:nvPr/>
            </p:nvSpPr>
            <p:spPr>
              <a:xfrm>
                <a:off x="5676253" y="5202001"/>
                <a:ext cx="1417262"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ea typeface="Cambria Math" panose="02040503050406030204" pitchFamily="18" charset="0"/>
                        </a:rPr>
                        <m:t>𝐴</m:t>
                      </m:r>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𝐵</m:t>
                      </m:r>
                    </m:oMath>
                  </m:oMathPara>
                </a14:m>
                <a:endParaRPr lang="en-US" sz="4000" dirty="0"/>
              </a:p>
            </p:txBody>
          </p:sp>
        </mc:Choice>
        <mc:Fallback xmlns="">
          <p:sp>
            <p:nvSpPr>
              <p:cNvPr id="10" name="TextBox 9">
                <a:extLst>
                  <a:ext uri="{FF2B5EF4-FFF2-40B4-BE49-F238E27FC236}">
                    <a16:creationId xmlns:a16="http://schemas.microsoft.com/office/drawing/2014/main" id="{BC6BEA1A-3B5C-48F4-A48A-CD6DE6E6195C}"/>
                  </a:ext>
                </a:extLst>
              </p:cNvPr>
              <p:cNvSpPr txBox="1">
                <a:spLocks noRot="1" noChangeAspect="1" noMove="1" noResize="1" noEditPoints="1" noAdjustHandles="1" noChangeArrowheads="1" noChangeShapeType="1" noTextEdit="1"/>
              </p:cNvSpPr>
              <p:nvPr/>
            </p:nvSpPr>
            <p:spPr>
              <a:xfrm>
                <a:off x="5676253" y="5202001"/>
                <a:ext cx="1417262" cy="61555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BF42131-6F77-4A7A-AC43-C3CA46697C1F}"/>
                  </a:ext>
                </a:extLst>
              </p:cNvPr>
              <p:cNvSpPr txBox="1"/>
              <p:nvPr/>
            </p:nvSpPr>
            <p:spPr>
              <a:xfrm>
                <a:off x="8970399" y="5095167"/>
                <a:ext cx="2383401" cy="707886"/>
              </a:xfrm>
              <a:prstGeom prst="rect">
                <a:avLst/>
              </a:prstGeom>
              <a:noFill/>
            </p:spPr>
            <p:txBody>
              <a:bodyPr wrap="square">
                <a:spAutoFit/>
              </a:bodyPr>
              <a:lstStyle/>
              <a:p>
                <a:pPr>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𝐴</m:t>
                      </m:r>
                      <m:r>
                        <a:rPr lang="en-US" sz="4000" i="1">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𝐵</m:t>
                      </m:r>
                      <m:r>
                        <a:rPr lang="en-US" sz="4000" i="1">
                          <a:latin typeface="Cambria Math" panose="02040503050406030204" pitchFamily="18" charset="0"/>
                          <a:ea typeface="Cambria Math" panose="02040503050406030204" pitchFamily="18" charset="0"/>
                        </a:rPr>
                        <m:t>∩</m:t>
                      </m:r>
                      <m:r>
                        <m:rPr>
                          <m:sty m:val="p"/>
                        </m:rPr>
                        <a:rPr lang="en-US" sz="4000" b="0" i="0" smtClean="0">
                          <a:solidFill>
                            <a:prstClr val="black"/>
                          </a:solidFill>
                          <a:latin typeface="Cambria Math" panose="02040503050406030204" pitchFamily="18" charset="0"/>
                          <a:ea typeface="Cambria Math" panose="02040503050406030204" pitchFamily="18" charset="0"/>
                        </a:rPr>
                        <m:t>C</m:t>
                      </m:r>
                    </m:oMath>
                  </m:oMathPara>
                </a14:m>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0" name="TextBox 19">
                <a:extLst>
                  <a:ext uri="{FF2B5EF4-FFF2-40B4-BE49-F238E27FC236}">
                    <a16:creationId xmlns:a16="http://schemas.microsoft.com/office/drawing/2014/main" id="{ABF42131-6F77-4A7A-AC43-C3CA46697C1F}"/>
                  </a:ext>
                </a:extLst>
              </p:cNvPr>
              <p:cNvSpPr txBox="1">
                <a:spLocks noRot="1" noChangeAspect="1" noMove="1" noResize="1" noEditPoints="1" noAdjustHandles="1" noChangeArrowheads="1" noChangeShapeType="1" noTextEdit="1"/>
              </p:cNvSpPr>
              <p:nvPr/>
            </p:nvSpPr>
            <p:spPr>
              <a:xfrm>
                <a:off x="8970399" y="5095167"/>
                <a:ext cx="2383401" cy="707886"/>
              </a:xfrm>
              <a:prstGeom prst="rect">
                <a:avLst/>
              </a:prstGeom>
              <a:blipFill>
                <a:blip r:embed="rId7"/>
                <a:stretch>
                  <a:fillRect/>
                </a:stretch>
              </a:blipFill>
            </p:spPr>
            <p:txBody>
              <a:bodyPr/>
              <a:lstStyle/>
              <a:p>
                <a:r>
                  <a:rPr lang="en-US">
                    <a:noFill/>
                  </a:rPr>
                  <a:t> </a:t>
                </a:r>
              </a:p>
            </p:txBody>
          </p:sp>
        </mc:Fallback>
      </mc:AlternateContent>
      <p:pic>
        <p:nvPicPr>
          <p:cNvPr id="2052" name="Picture 4">
            <a:extLst>
              <a:ext uri="{FF2B5EF4-FFF2-40B4-BE49-F238E27FC236}">
                <a16:creationId xmlns:a16="http://schemas.microsoft.com/office/drawing/2014/main" id="{77D09133-D88A-4452-A57F-64D86066D1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5288" y="2829914"/>
            <a:ext cx="3114723" cy="22652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B33C810-C7E3-4185-8B68-817064125E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78584" y="2829913"/>
            <a:ext cx="2383401" cy="226525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35A76D82-D157-459E-B7D8-9AE096E72C3E}"/>
              </a:ext>
            </a:extLst>
          </p:cNvPr>
          <p:cNvSpPr>
            <a:spLocks noGrp="1"/>
          </p:cNvSpPr>
          <p:nvPr>
            <p:ph type="ftr" sz="quarter" idx="11"/>
          </p:nvPr>
        </p:nvSpPr>
        <p:spPr/>
        <p:txBody>
          <a:bodyPr/>
          <a:lstStyle/>
          <a:p>
            <a:r>
              <a:rPr lang="en-US"/>
              <a:t>gracejane.ugoy@deped.gov.ph</a:t>
            </a:r>
          </a:p>
        </p:txBody>
      </p:sp>
      <p:sp>
        <p:nvSpPr>
          <p:cNvPr id="8" name="Slide Number Placeholder 7">
            <a:extLst>
              <a:ext uri="{FF2B5EF4-FFF2-40B4-BE49-F238E27FC236}">
                <a16:creationId xmlns:a16="http://schemas.microsoft.com/office/drawing/2014/main" id="{A1C5863E-D232-4FB7-BFCD-A367356CE036}"/>
              </a:ext>
            </a:extLst>
          </p:cNvPr>
          <p:cNvSpPr>
            <a:spLocks noGrp="1"/>
          </p:cNvSpPr>
          <p:nvPr>
            <p:ph type="sldNum" sz="quarter" idx="12"/>
          </p:nvPr>
        </p:nvSpPr>
        <p:spPr/>
        <p:txBody>
          <a:bodyPr/>
          <a:lstStyle/>
          <a:p>
            <a:fld id="{CA35BD14-A40A-4E91-A4E0-93C3A19178F4}" type="slidenum">
              <a:rPr lang="en-US" smtClean="0"/>
              <a:t>6</a:t>
            </a:fld>
            <a:endParaRPr lang="en-US"/>
          </a:p>
        </p:txBody>
      </p:sp>
    </p:spTree>
    <p:custDataLst>
      <p:tags r:id="rId1"/>
    </p:custDataLst>
    <p:extLst>
      <p:ext uri="{BB962C8B-B14F-4D97-AF65-F5344CB8AC3E}">
        <p14:creationId xmlns:p14="http://schemas.microsoft.com/office/powerpoint/2010/main" val="340567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xit" presetSubtype="0" fill="hold" grpId="1" nodeType="afterEffect">
                                  <p:stCondLst>
                                    <p:cond delay="0"/>
                                  </p:stCondLst>
                                  <p:childTnLst>
                                    <p:animEffect transition="out" filter="fade">
                                      <p:cBhvr>
                                        <p:cTn id="10" dur="2000"/>
                                        <p:tgtEl>
                                          <p:spTgt spid="4"/>
                                        </p:tgtEl>
                                      </p:cBhvr>
                                    </p:animEffect>
                                    <p:set>
                                      <p:cBhvr>
                                        <p:cTn id="11" dur="1" fill="hold">
                                          <p:stCondLst>
                                            <p:cond delay="19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par>
                          <p:cTn id="17" fill="hold">
                            <p:stCondLst>
                              <p:cond delay="2000"/>
                            </p:stCondLst>
                            <p:childTnLst>
                              <p:par>
                                <p:cTn id="18" presetID="10" presetClass="exit" presetSubtype="0" fill="hold" grpId="1" nodeType="afterEffect">
                                  <p:stCondLst>
                                    <p:cond delay="0"/>
                                  </p:stCondLst>
                                  <p:childTnLst>
                                    <p:animEffect transition="out" filter="fade">
                                      <p:cBhvr>
                                        <p:cTn id="19" dur="2000"/>
                                        <p:tgtEl>
                                          <p:spTgt spid="6"/>
                                        </p:tgtEl>
                                      </p:cBhvr>
                                    </p:animEffect>
                                    <p:set>
                                      <p:cBhvr>
                                        <p:cTn id="20" dur="1" fill="hold">
                                          <p:stCondLst>
                                            <p:cond delay="19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fade">
                                      <p:cBhvr>
                                        <p:cTn id="25" dur="500"/>
                                        <p:tgtEl>
                                          <p:spTgt spid="205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54"/>
                                        </p:tgtEl>
                                        <p:attrNameLst>
                                          <p:attrName>style.visibility</p:attrName>
                                        </p:attrNameLst>
                                      </p:cBhvr>
                                      <p:to>
                                        <p:strVal val="visible"/>
                                      </p:to>
                                    </p:set>
                                    <p:animEffect transition="in" filter="fade">
                                      <p:cBhvr>
                                        <p:cTn id="33" dur="500"/>
                                        <p:tgtEl>
                                          <p:spTgt spid="205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10"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B019-4DA6-4692-8FD0-FC3F9BD4B74A}"/>
              </a:ext>
            </a:extLst>
          </p:cNvPr>
          <p:cNvSpPr>
            <a:spLocks noGrp="1"/>
          </p:cNvSpPr>
          <p:nvPr>
            <p:ph type="title"/>
          </p:nvPr>
        </p:nvSpPr>
        <p:spPr/>
        <p:txBody>
          <a:bodyPr>
            <a:normAutofit/>
          </a:bodyPr>
          <a:lstStyle/>
          <a:p>
            <a:r>
              <a:rPr lang="en-US" sz="5400" dirty="0">
                <a:latin typeface="AR BERKLEY" panose="02000000000000000000" pitchFamily="2" charset="0"/>
              </a:rPr>
              <a:t>Concepts you should know first:</a:t>
            </a:r>
          </a:p>
        </p:txBody>
      </p:sp>
      <p:sp>
        <p:nvSpPr>
          <p:cNvPr id="3" name="Content Placeholder 2">
            <a:extLst>
              <a:ext uri="{FF2B5EF4-FFF2-40B4-BE49-F238E27FC236}">
                <a16:creationId xmlns:a16="http://schemas.microsoft.com/office/drawing/2014/main" id="{545646EE-BDA4-48AB-9EAD-BED66163669B}"/>
              </a:ext>
            </a:extLst>
          </p:cNvPr>
          <p:cNvSpPr>
            <a:spLocks noGrp="1"/>
          </p:cNvSpPr>
          <p:nvPr>
            <p:ph idx="1"/>
          </p:nvPr>
        </p:nvSpPr>
        <p:spPr>
          <a:xfrm>
            <a:off x="4035973" y="1892018"/>
            <a:ext cx="4745420" cy="1185202"/>
          </a:xfrm>
          <a:solidFill>
            <a:srgbClr val="00B0F0"/>
          </a:solidFill>
        </p:spPr>
        <p:txBody>
          <a:bodyPr>
            <a:normAutofit fontScale="92500" lnSpcReduction="10000"/>
          </a:bodyPr>
          <a:lstStyle/>
          <a:p>
            <a:pPr marL="0" indent="0" algn="ctr">
              <a:lnSpc>
                <a:spcPct val="120000"/>
              </a:lnSpc>
              <a:spcBef>
                <a:spcPts val="0"/>
              </a:spcBef>
              <a:buNone/>
            </a:pPr>
            <a:r>
              <a:rPr lang="en-US" sz="7200" b="1" dirty="0">
                <a:ln w="22225">
                  <a:solidFill>
                    <a:schemeClr val="accent2"/>
                  </a:solidFill>
                  <a:prstDash val="solid"/>
                </a:ln>
                <a:solidFill>
                  <a:schemeClr val="accent2">
                    <a:lumMod val="40000"/>
                    <a:lumOff val="60000"/>
                  </a:schemeClr>
                </a:solidFill>
              </a:rPr>
              <a:t>Intersection</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BF42131-6F77-4A7A-AC43-C3CA46697C1F}"/>
                  </a:ext>
                </a:extLst>
              </p:cNvPr>
              <p:cNvSpPr txBox="1"/>
              <p:nvPr/>
            </p:nvSpPr>
            <p:spPr>
              <a:xfrm>
                <a:off x="1334814" y="3762072"/>
                <a:ext cx="9522372" cy="1015663"/>
              </a:xfrm>
              <a:prstGeom prst="rect">
                <a:avLst/>
              </a:prstGeom>
              <a:noFill/>
            </p:spPr>
            <p:txBody>
              <a:bodyPr wrap="square">
                <a:spAutoFit/>
              </a:bodyPr>
              <a:lstStyle/>
              <a:p>
                <a:pPr lvl="0" algn="ctr">
                  <a:defRPr/>
                </a:pPr>
                <a14:m>
                  <m:oMath xmlns:m="http://schemas.openxmlformats.org/officeDocument/2006/math">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m:t>
                    </m:r>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6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𝐵</m:t>
                    </m:r>
                  </m:oMath>
                </a14:m>
                <a:r>
                  <a:rPr lang="en-US" sz="6000" dirty="0">
                    <a:solidFill>
                      <a:prstClr val="black"/>
                    </a:solidFill>
                    <a:ea typeface="Cambria Math" panose="02040503050406030204" pitchFamily="18" charset="0"/>
                  </a:rPr>
                  <a:t> </a:t>
                </a:r>
                <a14:m>
                  <m:oMath xmlns:m="http://schemas.openxmlformats.org/officeDocument/2006/math">
                    <m:r>
                      <a:rPr lang="en-US" sz="6000" i="1" smtClean="0">
                        <a:solidFill>
                          <a:prstClr val="black"/>
                        </a:solidFill>
                        <a:latin typeface="Cambria Math" panose="02040503050406030204" pitchFamily="18" charset="0"/>
                        <a:ea typeface="Cambria Math" panose="02040503050406030204" pitchFamily="18" charset="0"/>
                      </a:rPr>
                      <m:t>=</m:t>
                    </m:r>
                    <m:r>
                      <a:rPr lang="en-US" sz="6000" b="0" i="1" smtClean="0">
                        <a:solidFill>
                          <a:prstClr val="black"/>
                        </a:solidFill>
                        <a:latin typeface="Cambria Math" panose="02040503050406030204" pitchFamily="18" charset="0"/>
                        <a:ea typeface="Cambria Math" panose="02040503050406030204" pitchFamily="18" charset="0"/>
                      </a:rPr>
                      <m:t>{</m:t>
                    </m:r>
                    <m:r>
                      <a:rPr lang="en-US" sz="6000" b="0" i="1" smtClean="0">
                        <a:solidFill>
                          <a:prstClr val="black"/>
                        </a:solidFill>
                        <a:latin typeface="Cambria Math" panose="02040503050406030204" pitchFamily="18" charset="0"/>
                        <a:ea typeface="Cambria Math" panose="02040503050406030204" pitchFamily="18" charset="0"/>
                      </a:rPr>
                      <m:t>𝑥</m:t>
                    </m:r>
                    <m:r>
                      <a:rPr lang="en-US" sz="6000" b="0" i="1" smtClean="0">
                        <a:solidFill>
                          <a:prstClr val="black"/>
                        </a:solidFill>
                        <a:latin typeface="Cambria Math" panose="02040503050406030204" pitchFamily="18" charset="0"/>
                        <a:ea typeface="Cambria Math" panose="02040503050406030204" pitchFamily="18" charset="0"/>
                      </a:rPr>
                      <m:t>:</m:t>
                    </m:r>
                    <m:r>
                      <a:rPr lang="en-US" sz="6000" b="0" i="1" smtClean="0">
                        <a:solidFill>
                          <a:prstClr val="black"/>
                        </a:solidFill>
                        <a:latin typeface="Cambria Math" panose="02040503050406030204" pitchFamily="18" charset="0"/>
                        <a:ea typeface="Cambria Math" panose="02040503050406030204" pitchFamily="18" charset="0"/>
                      </a:rPr>
                      <m:t>𝑥</m:t>
                    </m:r>
                    <m:r>
                      <a:rPr lang="en-US" sz="6000" b="0" i="1" smtClean="0">
                        <a:solidFill>
                          <a:prstClr val="black"/>
                        </a:solidFill>
                        <a:latin typeface="Cambria Math" panose="02040503050406030204" pitchFamily="18" charset="0"/>
                        <a:ea typeface="Cambria Math" panose="02040503050406030204" pitchFamily="18" charset="0"/>
                      </a:rPr>
                      <m:t>𝜖</m:t>
                    </m:r>
                    <m:r>
                      <a:rPr lang="en-US" sz="6000" b="0" i="1" smtClean="0">
                        <a:solidFill>
                          <a:prstClr val="black"/>
                        </a:solidFill>
                        <a:latin typeface="Cambria Math" panose="02040503050406030204" pitchFamily="18" charset="0"/>
                        <a:ea typeface="Cambria Math" panose="02040503050406030204" pitchFamily="18" charset="0"/>
                      </a:rPr>
                      <m:t>𝐴</m:t>
                    </m:r>
                    <m:r>
                      <a:rPr lang="en-US" sz="6000" b="0" i="1" smtClean="0">
                        <a:solidFill>
                          <a:prstClr val="black"/>
                        </a:solidFill>
                        <a:latin typeface="Cambria Math" panose="02040503050406030204" pitchFamily="18" charset="0"/>
                        <a:ea typeface="Cambria Math" panose="02040503050406030204" pitchFamily="18" charset="0"/>
                      </a:rPr>
                      <m:t> </m:t>
                    </m:r>
                    <m:r>
                      <a:rPr lang="en-US" sz="6000" b="0" i="1" smtClean="0">
                        <a:solidFill>
                          <a:prstClr val="black"/>
                        </a:solidFill>
                        <a:latin typeface="Cambria Math" panose="02040503050406030204" pitchFamily="18" charset="0"/>
                        <a:ea typeface="Cambria Math" panose="02040503050406030204" pitchFamily="18" charset="0"/>
                      </a:rPr>
                      <m:t>𝑎𝑛𝑑</m:t>
                    </m:r>
                    <m:r>
                      <a:rPr lang="en-US" sz="6000" b="0" i="1" smtClean="0">
                        <a:solidFill>
                          <a:prstClr val="black"/>
                        </a:solidFill>
                        <a:latin typeface="Cambria Math" panose="02040503050406030204" pitchFamily="18" charset="0"/>
                        <a:ea typeface="Cambria Math" panose="02040503050406030204" pitchFamily="18" charset="0"/>
                      </a:rPr>
                      <m:t> </m:t>
                    </m:r>
                    <m:r>
                      <a:rPr lang="en-US" sz="6000" i="1">
                        <a:solidFill>
                          <a:prstClr val="black"/>
                        </a:solidFill>
                        <a:latin typeface="Cambria Math" panose="02040503050406030204" pitchFamily="18" charset="0"/>
                        <a:ea typeface="Cambria Math" panose="02040503050406030204" pitchFamily="18" charset="0"/>
                      </a:rPr>
                      <m:t>𝑥</m:t>
                    </m:r>
                    <m:r>
                      <a:rPr lang="en-US" sz="6000" i="1">
                        <a:solidFill>
                          <a:prstClr val="black"/>
                        </a:solidFill>
                        <a:latin typeface="Cambria Math" panose="02040503050406030204" pitchFamily="18" charset="0"/>
                        <a:ea typeface="Cambria Math" panose="02040503050406030204" pitchFamily="18" charset="0"/>
                      </a:rPr>
                      <m:t>𝜖</m:t>
                    </m:r>
                    <m:r>
                      <a:rPr lang="en-US" sz="6000" b="0" i="1" smtClean="0">
                        <a:solidFill>
                          <a:prstClr val="black"/>
                        </a:solidFill>
                        <a:latin typeface="Cambria Math" panose="02040503050406030204" pitchFamily="18" charset="0"/>
                        <a:ea typeface="Cambria Math" panose="02040503050406030204" pitchFamily="18" charset="0"/>
                      </a:rPr>
                      <m:t>𝐵</m:t>
                    </m:r>
                    <m:r>
                      <a:rPr lang="en-US" sz="6000" b="0" i="1" smtClean="0">
                        <a:solidFill>
                          <a:prstClr val="black"/>
                        </a:solidFill>
                        <a:latin typeface="Cambria Math" panose="02040503050406030204" pitchFamily="18" charset="0"/>
                        <a:ea typeface="Cambria Math" panose="02040503050406030204" pitchFamily="18" charset="0"/>
                      </a:rPr>
                      <m:t>}</m:t>
                    </m:r>
                  </m:oMath>
                </a14:m>
                <a:endParaRPr kumimoji="0" lang="en-US" sz="6000" b="0" i="0" u="none" strike="noStrike" kern="1200" cap="none" spc="0" normalizeH="0" baseline="0" noProof="0" dirty="0">
                  <a:ln>
                    <a:noFill/>
                  </a:ln>
                  <a:solidFill>
                    <a:prstClr val="black"/>
                  </a:solidFill>
                  <a:effectLst/>
                  <a:uLnTx/>
                  <a:uFillTx/>
                  <a:latin typeface="Calibri" panose="020F0502020204030204"/>
                </a:endParaRPr>
              </a:p>
            </p:txBody>
          </p:sp>
        </mc:Choice>
        <mc:Fallback xmlns="">
          <p:sp>
            <p:nvSpPr>
              <p:cNvPr id="20" name="TextBox 19">
                <a:extLst>
                  <a:ext uri="{FF2B5EF4-FFF2-40B4-BE49-F238E27FC236}">
                    <a16:creationId xmlns:a16="http://schemas.microsoft.com/office/drawing/2014/main" id="{ABF42131-6F77-4A7A-AC43-C3CA46697C1F}"/>
                  </a:ext>
                </a:extLst>
              </p:cNvPr>
              <p:cNvSpPr txBox="1">
                <a:spLocks noRot="1" noChangeAspect="1" noMove="1" noResize="1" noEditPoints="1" noAdjustHandles="1" noChangeArrowheads="1" noChangeShapeType="1" noTextEdit="1"/>
              </p:cNvSpPr>
              <p:nvPr/>
            </p:nvSpPr>
            <p:spPr>
              <a:xfrm>
                <a:off x="1334814" y="3762072"/>
                <a:ext cx="9522372" cy="1015663"/>
              </a:xfrm>
              <a:prstGeom prst="rect">
                <a:avLst/>
              </a:prstGeom>
              <a:blipFill>
                <a:blip r:embed="rId3"/>
                <a:stretch>
                  <a:fillRect/>
                </a:stretch>
              </a:blipFill>
            </p:spPr>
            <p:txBody>
              <a:bodyPr/>
              <a:lstStyle/>
              <a:p>
                <a:r>
                  <a:rPr lang="en-US">
                    <a:noFill/>
                  </a:rPr>
                  <a:t> </a:t>
                </a:r>
              </a:p>
            </p:txBody>
          </p:sp>
        </mc:Fallback>
      </mc:AlternateContent>
      <p:sp>
        <p:nvSpPr>
          <p:cNvPr id="7" name="Footer Placeholder 6">
            <a:extLst>
              <a:ext uri="{FF2B5EF4-FFF2-40B4-BE49-F238E27FC236}">
                <a16:creationId xmlns:a16="http://schemas.microsoft.com/office/drawing/2014/main" id="{AB02FE59-A7D1-4815-B837-CDF82E92028D}"/>
              </a:ext>
            </a:extLst>
          </p:cNvPr>
          <p:cNvSpPr>
            <a:spLocks noGrp="1"/>
          </p:cNvSpPr>
          <p:nvPr>
            <p:ph type="ftr" sz="quarter" idx="11"/>
          </p:nvPr>
        </p:nvSpPr>
        <p:spPr/>
        <p:txBody>
          <a:bodyPr/>
          <a:lstStyle/>
          <a:p>
            <a:r>
              <a:rPr lang="en-US"/>
              <a:t>gracejane.ugoy@deped.gov.ph</a:t>
            </a:r>
          </a:p>
        </p:txBody>
      </p:sp>
      <p:sp>
        <p:nvSpPr>
          <p:cNvPr id="8" name="Slide Number Placeholder 7">
            <a:extLst>
              <a:ext uri="{FF2B5EF4-FFF2-40B4-BE49-F238E27FC236}">
                <a16:creationId xmlns:a16="http://schemas.microsoft.com/office/drawing/2014/main" id="{E082323B-01A1-468D-A59A-4EBDE46C95C5}"/>
              </a:ext>
            </a:extLst>
          </p:cNvPr>
          <p:cNvSpPr>
            <a:spLocks noGrp="1"/>
          </p:cNvSpPr>
          <p:nvPr>
            <p:ph type="sldNum" sz="quarter" idx="12"/>
          </p:nvPr>
        </p:nvSpPr>
        <p:spPr/>
        <p:txBody>
          <a:bodyPr/>
          <a:lstStyle/>
          <a:p>
            <a:fld id="{CA35BD14-A40A-4E91-A4E0-93C3A19178F4}" type="slidenum">
              <a:rPr lang="en-US" smtClean="0"/>
              <a:t>7</a:t>
            </a:fld>
            <a:endParaRPr lang="en-US"/>
          </a:p>
        </p:txBody>
      </p:sp>
    </p:spTree>
    <p:extLst>
      <p:ext uri="{BB962C8B-B14F-4D97-AF65-F5344CB8AC3E}">
        <p14:creationId xmlns:p14="http://schemas.microsoft.com/office/powerpoint/2010/main" val="951385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B019-4DA6-4692-8FD0-FC3F9BD4B74A}"/>
              </a:ext>
            </a:extLst>
          </p:cNvPr>
          <p:cNvSpPr>
            <a:spLocks noGrp="1"/>
          </p:cNvSpPr>
          <p:nvPr>
            <p:ph type="title"/>
          </p:nvPr>
        </p:nvSpPr>
        <p:spPr/>
        <p:txBody>
          <a:bodyPr>
            <a:normAutofit/>
          </a:bodyPr>
          <a:lstStyle/>
          <a:p>
            <a:r>
              <a:rPr lang="en-US" sz="5400" dirty="0">
                <a:latin typeface="AR BERKLEY" panose="02000000000000000000" pitchFamily="2" charset="0"/>
              </a:rPr>
              <a:t>Concepts you should know first:</a:t>
            </a:r>
          </a:p>
        </p:txBody>
      </p:sp>
      <p:sp>
        <p:nvSpPr>
          <p:cNvPr id="20" name="TextBox 19">
            <a:extLst>
              <a:ext uri="{FF2B5EF4-FFF2-40B4-BE49-F238E27FC236}">
                <a16:creationId xmlns:a16="http://schemas.microsoft.com/office/drawing/2014/main" id="{ABF42131-6F77-4A7A-AC43-C3CA46697C1F}"/>
              </a:ext>
            </a:extLst>
          </p:cNvPr>
          <p:cNvSpPr txBox="1"/>
          <p:nvPr/>
        </p:nvSpPr>
        <p:spPr>
          <a:xfrm>
            <a:off x="1087821" y="3780780"/>
            <a:ext cx="10121462" cy="1938992"/>
          </a:xfrm>
          <a:prstGeom prst="rect">
            <a:avLst/>
          </a:prstGeom>
          <a:noFill/>
        </p:spPr>
        <p:txBody>
          <a:bodyPr wrap="square">
            <a:spAutoFit/>
          </a:bodyPr>
          <a:lstStyle/>
          <a:p>
            <a:pPr lvl="0" algn="ctr">
              <a:defRPr/>
            </a:pPr>
            <a:r>
              <a:rPr lang="en-US" sz="6000" i="1" dirty="0"/>
              <a:t>A</a:t>
            </a:r>
            <a:r>
              <a:rPr lang="en-US" sz="6000" dirty="0"/>
              <a:t> = {1, 2, 3}</a:t>
            </a:r>
          </a:p>
          <a:p>
            <a:pPr lvl="0" algn="ctr">
              <a:defRPr/>
            </a:pPr>
            <a:r>
              <a:rPr lang="en-US" sz="6000" i="1" dirty="0"/>
              <a:t>B</a:t>
            </a:r>
            <a:r>
              <a:rPr lang="en-US" sz="6000" dirty="0"/>
              <a:t> = {2, 3, 4}</a:t>
            </a:r>
            <a:endParaRPr kumimoji="0" lang="en-US" sz="23900" b="0" i="0" u="none" strike="noStrike" kern="1200" cap="none" spc="0" normalizeH="0" baseline="0" noProof="0" dirty="0">
              <a:ln>
                <a:noFill/>
              </a:ln>
              <a:solidFill>
                <a:prstClr val="black"/>
              </a:solidFill>
              <a:effectLst/>
              <a:uLnTx/>
              <a:uFillTx/>
              <a:latin typeface="Calibri" panose="020F0502020204030204"/>
            </a:endParaRPr>
          </a:p>
        </p:txBody>
      </p:sp>
      <p:sp>
        <p:nvSpPr>
          <p:cNvPr id="5" name="Content Placeholder 2">
            <a:extLst>
              <a:ext uri="{FF2B5EF4-FFF2-40B4-BE49-F238E27FC236}">
                <a16:creationId xmlns:a16="http://schemas.microsoft.com/office/drawing/2014/main" id="{B8241D62-404F-4C87-8C1F-E36E2C498273}"/>
              </a:ext>
            </a:extLst>
          </p:cNvPr>
          <p:cNvSpPr>
            <a:spLocks noGrp="1"/>
          </p:cNvSpPr>
          <p:nvPr>
            <p:ph idx="1"/>
          </p:nvPr>
        </p:nvSpPr>
        <p:spPr>
          <a:xfrm>
            <a:off x="4035973" y="1892018"/>
            <a:ext cx="4745420" cy="1185202"/>
          </a:xfrm>
          <a:solidFill>
            <a:srgbClr val="00B0F0"/>
          </a:solidFill>
        </p:spPr>
        <p:txBody>
          <a:bodyPr>
            <a:normAutofit fontScale="92500" lnSpcReduction="10000"/>
          </a:bodyPr>
          <a:lstStyle/>
          <a:p>
            <a:pPr marL="0" indent="0" algn="ctr">
              <a:lnSpc>
                <a:spcPct val="120000"/>
              </a:lnSpc>
              <a:spcBef>
                <a:spcPts val="0"/>
              </a:spcBef>
              <a:buNone/>
            </a:pPr>
            <a:r>
              <a:rPr lang="en-US" sz="7200" b="1" dirty="0">
                <a:ln w="22225">
                  <a:solidFill>
                    <a:schemeClr val="accent2"/>
                  </a:solidFill>
                  <a:prstDash val="solid"/>
                </a:ln>
                <a:solidFill>
                  <a:schemeClr val="accent2">
                    <a:lumMod val="40000"/>
                    <a:lumOff val="60000"/>
                  </a:schemeClr>
                </a:solidFill>
              </a:rPr>
              <a:t>Intersection</a:t>
            </a:r>
          </a:p>
        </p:txBody>
      </p:sp>
      <p:sp>
        <p:nvSpPr>
          <p:cNvPr id="7" name="Footer Placeholder 6">
            <a:extLst>
              <a:ext uri="{FF2B5EF4-FFF2-40B4-BE49-F238E27FC236}">
                <a16:creationId xmlns:a16="http://schemas.microsoft.com/office/drawing/2014/main" id="{333BD274-ED9D-4F99-B89E-0CF5DFEFE721}"/>
              </a:ext>
            </a:extLst>
          </p:cNvPr>
          <p:cNvSpPr>
            <a:spLocks noGrp="1"/>
          </p:cNvSpPr>
          <p:nvPr>
            <p:ph type="ftr" sz="quarter" idx="11"/>
          </p:nvPr>
        </p:nvSpPr>
        <p:spPr/>
        <p:txBody>
          <a:bodyPr/>
          <a:lstStyle/>
          <a:p>
            <a:r>
              <a:rPr lang="en-US"/>
              <a:t>gracejane.ugoy@deped.gov.ph</a:t>
            </a:r>
          </a:p>
        </p:txBody>
      </p:sp>
      <p:sp>
        <p:nvSpPr>
          <p:cNvPr id="8" name="Slide Number Placeholder 7">
            <a:extLst>
              <a:ext uri="{FF2B5EF4-FFF2-40B4-BE49-F238E27FC236}">
                <a16:creationId xmlns:a16="http://schemas.microsoft.com/office/drawing/2014/main" id="{9F6D84A9-6671-417B-ACDD-F8E33313600F}"/>
              </a:ext>
            </a:extLst>
          </p:cNvPr>
          <p:cNvSpPr>
            <a:spLocks noGrp="1"/>
          </p:cNvSpPr>
          <p:nvPr>
            <p:ph type="sldNum" sz="quarter" idx="12"/>
          </p:nvPr>
        </p:nvSpPr>
        <p:spPr/>
        <p:txBody>
          <a:bodyPr/>
          <a:lstStyle/>
          <a:p>
            <a:fld id="{CA35BD14-A40A-4E91-A4E0-93C3A19178F4}" type="slidenum">
              <a:rPr lang="en-US" smtClean="0"/>
              <a:t>8</a:t>
            </a:fld>
            <a:endParaRPr lang="en-US"/>
          </a:p>
        </p:txBody>
      </p:sp>
    </p:spTree>
    <p:extLst>
      <p:ext uri="{BB962C8B-B14F-4D97-AF65-F5344CB8AC3E}">
        <p14:creationId xmlns:p14="http://schemas.microsoft.com/office/powerpoint/2010/main" val="606628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B019-4DA6-4692-8FD0-FC3F9BD4B74A}"/>
              </a:ext>
            </a:extLst>
          </p:cNvPr>
          <p:cNvSpPr>
            <a:spLocks noGrp="1"/>
          </p:cNvSpPr>
          <p:nvPr>
            <p:ph type="title"/>
          </p:nvPr>
        </p:nvSpPr>
        <p:spPr/>
        <p:txBody>
          <a:bodyPr>
            <a:normAutofit/>
          </a:bodyPr>
          <a:lstStyle/>
          <a:p>
            <a:r>
              <a:rPr lang="en-US" sz="5400" dirty="0">
                <a:latin typeface="AR BERKLEY" panose="02000000000000000000" pitchFamily="2" charset="0"/>
              </a:rPr>
              <a:t>Concepts you should know first:</a:t>
            </a:r>
          </a:p>
        </p:txBody>
      </p:sp>
      <p:sp>
        <p:nvSpPr>
          <p:cNvPr id="20" name="TextBox 19">
            <a:extLst>
              <a:ext uri="{FF2B5EF4-FFF2-40B4-BE49-F238E27FC236}">
                <a16:creationId xmlns:a16="http://schemas.microsoft.com/office/drawing/2014/main" id="{ABF42131-6F77-4A7A-AC43-C3CA46697C1F}"/>
              </a:ext>
            </a:extLst>
          </p:cNvPr>
          <p:cNvSpPr txBox="1"/>
          <p:nvPr/>
        </p:nvSpPr>
        <p:spPr>
          <a:xfrm>
            <a:off x="1087821" y="3780780"/>
            <a:ext cx="10121462" cy="1938992"/>
          </a:xfrm>
          <a:prstGeom prst="rect">
            <a:avLst/>
          </a:prstGeom>
          <a:noFill/>
        </p:spPr>
        <p:txBody>
          <a:bodyPr wrap="square">
            <a:spAutoFit/>
          </a:bodyPr>
          <a:lstStyle/>
          <a:p>
            <a:pPr lvl="0" algn="ctr">
              <a:defRPr/>
            </a:pPr>
            <a:r>
              <a:rPr lang="en-US" sz="6000" i="1" dirty="0"/>
              <a:t>A</a:t>
            </a:r>
            <a:r>
              <a:rPr lang="en-US" sz="6000" dirty="0"/>
              <a:t> = {1, 2, 3}</a:t>
            </a:r>
          </a:p>
          <a:p>
            <a:pPr lvl="0" algn="ctr">
              <a:defRPr/>
            </a:pPr>
            <a:r>
              <a:rPr lang="en-US" sz="6000" i="1" dirty="0"/>
              <a:t>B</a:t>
            </a:r>
            <a:r>
              <a:rPr lang="en-US" sz="6000" dirty="0"/>
              <a:t> = {4, 5, 6}</a:t>
            </a:r>
            <a:endParaRPr kumimoji="0" lang="en-US" sz="23900" b="0" i="0" u="none" strike="noStrike" kern="1200" cap="none" spc="0" normalizeH="0" baseline="0" noProof="0" dirty="0">
              <a:ln>
                <a:noFill/>
              </a:ln>
              <a:solidFill>
                <a:prstClr val="black"/>
              </a:solidFill>
              <a:effectLst/>
              <a:uLnTx/>
              <a:uFillTx/>
              <a:latin typeface="Calibri" panose="020F0502020204030204"/>
            </a:endParaRPr>
          </a:p>
        </p:txBody>
      </p:sp>
      <p:sp>
        <p:nvSpPr>
          <p:cNvPr id="7" name="Content Placeholder 2">
            <a:extLst>
              <a:ext uri="{FF2B5EF4-FFF2-40B4-BE49-F238E27FC236}">
                <a16:creationId xmlns:a16="http://schemas.microsoft.com/office/drawing/2014/main" id="{3E3B6BB5-C1F4-4507-99AB-DA0A036864FB}"/>
              </a:ext>
            </a:extLst>
          </p:cNvPr>
          <p:cNvSpPr txBox="1">
            <a:spLocks/>
          </p:cNvSpPr>
          <p:nvPr/>
        </p:nvSpPr>
        <p:spPr>
          <a:xfrm>
            <a:off x="4035973" y="1892018"/>
            <a:ext cx="4745420" cy="1185202"/>
          </a:xfrm>
          <a:prstGeom prst="rect">
            <a:avLst/>
          </a:prstGeom>
          <a:solidFill>
            <a:srgbClr val="00B0F0"/>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n-US" sz="7200" b="1">
                <a:ln w="22225">
                  <a:solidFill>
                    <a:schemeClr val="accent2"/>
                  </a:solidFill>
                  <a:prstDash val="solid"/>
                </a:ln>
                <a:solidFill>
                  <a:schemeClr val="accent2">
                    <a:lumMod val="40000"/>
                    <a:lumOff val="60000"/>
                  </a:schemeClr>
                </a:solidFill>
              </a:rPr>
              <a:t>Intersection</a:t>
            </a:r>
            <a:endParaRPr lang="en-US" sz="7200" b="1" dirty="0">
              <a:ln w="22225">
                <a:solidFill>
                  <a:schemeClr val="accent2"/>
                </a:solidFill>
                <a:prstDash val="solid"/>
              </a:ln>
              <a:solidFill>
                <a:schemeClr val="accent2">
                  <a:lumMod val="40000"/>
                  <a:lumOff val="60000"/>
                </a:schemeClr>
              </a:solidFill>
            </a:endParaRPr>
          </a:p>
        </p:txBody>
      </p:sp>
      <p:sp>
        <p:nvSpPr>
          <p:cNvPr id="9" name="Footer Placeholder 8">
            <a:extLst>
              <a:ext uri="{FF2B5EF4-FFF2-40B4-BE49-F238E27FC236}">
                <a16:creationId xmlns:a16="http://schemas.microsoft.com/office/drawing/2014/main" id="{6A1358BA-C76C-4619-8377-F3524AD21D70}"/>
              </a:ext>
            </a:extLst>
          </p:cNvPr>
          <p:cNvSpPr>
            <a:spLocks noGrp="1"/>
          </p:cNvSpPr>
          <p:nvPr>
            <p:ph type="ftr" sz="quarter" idx="11"/>
          </p:nvPr>
        </p:nvSpPr>
        <p:spPr/>
        <p:txBody>
          <a:bodyPr/>
          <a:lstStyle/>
          <a:p>
            <a:r>
              <a:rPr lang="en-US"/>
              <a:t>gracejane.ugoy@deped.gov.ph</a:t>
            </a:r>
          </a:p>
        </p:txBody>
      </p:sp>
      <p:sp>
        <p:nvSpPr>
          <p:cNvPr id="10" name="Slide Number Placeholder 9">
            <a:extLst>
              <a:ext uri="{FF2B5EF4-FFF2-40B4-BE49-F238E27FC236}">
                <a16:creationId xmlns:a16="http://schemas.microsoft.com/office/drawing/2014/main" id="{9D86681C-E096-469F-A6C0-000426ECA2C3}"/>
              </a:ext>
            </a:extLst>
          </p:cNvPr>
          <p:cNvSpPr>
            <a:spLocks noGrp="1"/>
          </p:cNvSpPr>
          <p:nvPr>
            <p:ph type="sldNum" sz="quarter" idx="12"/>
          </p:nvPr>
        </p:nvSpPr>
        <p:spPr/>
        <p:txBody>
          <a:bodyPr/>
          <a:lstStyle/>
          <a:p>
            <a:fld id="{CA35BD14-A40A-4E91-A4E0-93C3A19178F4}" type="slidenum">
              <a:rPr lang="en-US" smtClean="0"/>
              <a:t>9</a:t>
            </a:fld>
            <a:endParaRPr lang="en-US"/>
          </a:p>
        </p:txBody>
      </p:sp>
    </p:spTree>
    <p:extLst>
      <p:ext uri="{BB962C8B-B14F-4D97-AF65-F5344CB8AC3E}">
        <p14:creationId xmlns:p14="http://schemas.microsoft.com/office/powerpoint/2010/main" val="18499567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5.4|6.8"/>
</p:tagLst>
</file>

<file path=ppt/tags/tag2.xml><?xml version="1.0" encoding="utf-8"?>
<p:tagLst xmlns:a="http://schemas.openxmlformats.org/drawingml/2006/main" xmlns:r="http://schemas.openxmlformats.org/officeDocument/2006/relationships" xmlns:p="http://schemas.openxmlformats.org/presentationml/2006/main">
  <p:tag name="TIMING" val="|8.5|12.3|2.6|1.5"/>
</p:tagLst>
</file>

<file path=ppt/tags/tag3.xml><?xml version="1.0" encoding="utf-8"?>
<p:tagLst xmlns:a="http://schemas.openxmlformats.org/drawingml/2006/main" xmlns:r="http://schemas.openxmlformats.org/officeDocument/2006/relationships" xmlns:p="http://schemas.openxmlformats.org/presentationml/2006/main">
  <p:tag name="TIMING" val="|10.8|7|2.5|2.1"/>
</p:tagLst>
</file>

<file path=ppt/tags/tag4.xml><?xml version="1.0" encoding="utf-8"?>
<p:tagLst xmlns:a="http://schemas.openxmlformats.org/drawingml/2006/main" xmlns:r="http://schemas.openxmlformats.org/officeDocument/2006/relationships" xmlns:p="http://schemas.openxmlformats.org/presentationml/2006/main">
  <p:tag name="TIMING" val="|113.8"/>
</p:tagLst>
</file>

<file path=ppt/tags/tag5.xml><?xml version="1.0" encoding="utf-8"?>
<p:tagLst xmlns:a="http://schemas.openxmlformats.org/drawingml/2006/main" xmlns:r="http://schemas.openxmlformats.org/officeDocument/2006/relationships" xmlns:p="http://schemas.openxmlformats.org/presentationml/2006/main">
  <p:tag name="TIMING" val="|4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2991</Words>
  <Application>Microsoft Office PowerPoint</Application>
  <PresentationFormat>Widescreen</PresentationFormat>
  <Paragraphs>414</Paragraphs>
  <Slides>34</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 BERKLEY</vt:lpstr>
      <vt:lpstr>Arial</vt:lpstr>
      <vt:lpstr>Arial</vt:lpstr>
      <vt:lpstr>Calibri</vt:lpstr>
      <vt:lpstr>Calibri Light</vt:lpstr>
      <vt:lpstr>Cambria Math</vt:lpstr>
      <vt:lpstr>Comic Sans MS</vt:lpstr>
      <vt:lpstr>Nimbus Roman No9 L</vt:lpstr>
      <vt:lpstr>Verdana</vt:lpstr>
      <vt:lpstr>Office Theme</vt:lpstr>
      <vt:lpstr>Solving Problems involving sets with the use of Venn Diagram</vt:lpstr>
      <vt:lpstr>Lesson Goals and Targets</vt:lpstr>
      <vt:lpstr>Concepts you should know first:</vt:lpstr>
      <vt:lpstr>Concepts you should know first:</vt:lpstr>
      <vt:lpstr>Concepts you should know first:</vt:lpstr>
      <vt:lpstr>Concepts you should know first:</vt:lpstr>
      <vt:lpstr>Concepts you should know first:</vt:lpstr>
      <vt:lpstr>Concepts you should know first:</vt:lpstr>
      <vt:lpstr>Concepts you should know first:</vt:lpstr>
      <vt:lpstr>Ten Best Friends</vt:lpstr>
      <vt:lpstr>PowerPoint Presentation</vt:lpstr>
      <vt:lpstr>Three Sets</vt:lpstr>
      <vt:lpstr>Difference</vt:lpstr>
      <vt:lpstr>Show only those who play Volleyball.</vt:lpstr>
      <vt:lpstr>Show the Union of those who play Basketball and Tennis.</vt:lpstr>
      <vt:lpstr>Show the intersection of those who play Volleyball and Tennis.</vt:lpstr>
      <vt:lpstr>Universal Set</vt:lpstr>
      <vt:lpstr>Problem Solving using Venn Diagram</vt:lpstr>
      <vt:lpstr>Practice Problem 1:</vt:lpstr>
      <vt:lpstr>Given:</vt:lpstr>
      <vt:lpstr>Given:</vt:lpstr>
      <vt:lpstr>Given:</vt:lpstr>
      <vt:lpstr>Given:</vt:lpstr>
      <vt:lpstr>Practice Problem 2:</vt:lpstr>
      <vt:lpstr>Given:</vt:lpstr>
      <vt:lpstr>Given:</vt:lpstr>
      <vt:lpstr>Solution:</vt:lpstr>
      <vt:lpstr>Practice Problem 3:</vt:lpstr>
      <vt:lpstr>Given:</vt:lpstr>
      <vt:lpstr>Equations:</vt:lpstr>
      <vt:lpstr>Solution:</vt:lpstr>
      <vt:lpstr>View YouTube tutorial of this lesson and more math videos:  https://www.youtube.com/playlist?list=PLD-KYSABhnNGU4ihs68k0ZQydHANTlnju </vt:lpstr>
      <vt:lpstr>Thank you for watching and  Happy Learning!</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Solving Problems involving sets with the use of Venn Diagram</dc:title>
  <dc:creator>Grace Jane</dc:creator>
  <cp:lastModifiedBy>Grace Jane</cp:lastModifiedBy>
  <cp:revision>1</cp:revision>
  <dcterms:created xsi:type="dcterms:W3CDTF">2020-08-19T07:18:53Z</dcterms:created>
  <dcterms:modified xsi:type="dcterms:W3CDTF">2020-08-19T07:18:56Z</dcterms:modified>
</cp:coreProperties>
</file>